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9" r:id="rId3"/>
    <p:sldId id="261" r:id="rId4"/>
    <p:sldId id="260" r:id="rId5"/>
    <p:sldId id="266" r:id="rId6"/>
    <p:sldId id="268" r:id="rId7"/>
    <p:sldId id="258" r:id="rId8"/>
    <p:sldId id="263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1CE5-020C-49FF-A7AB-4186AB10B921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51C-9D5A-41D8-98F7-3ECF996D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6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1CE5-020C-49FF-A7AB-4186AB10B921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51C-9D5A-41D8-98F7-3ECF996D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9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1CE5-020C-49FF-A7AB-4186AB10B921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51C-9D5A-41D8-98F7-3ECF996D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13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1CE5-020C-49FF-A7AB-4186AB10B921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51C-9D5A-41D8-98F7-3ECF996D563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9767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1CE5-020C-49FF-A7AB-4186AB10B921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51C-9D5A-41D8-98F7-3ECF996D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1CE5-020C-49FF-A7AB-4186AB10B921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51C-9D5A-41D8-98F7-3ECF996D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94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1CE5-020C-49FF-A7AB-4186AB10B921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51C-9D5A-41D8-98F7-3ECF996D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41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1CE5-020C-49FF-A7AB-4186AB10B921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51C-9D5A-41D8-98F7-3ECF996D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39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1CE5-020C-49FF-A7AB-4186AB10B921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51C-9D5A-41D8-98F7-3ECF996D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2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1CE5-020C-49FF-A7AB-4186AB10B921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51C-9D5A-41D8-98F7-3ECF996D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3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1CE5-020C-49FF-A7AB-4186AB10B921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51C-9D5A-41D8-98F7-3ECF996D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3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1CE5-020C-49FF-A7AB-4186AB10B921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51C-9D5A-41D8-98F7-3ECF996D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8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1CE5-020C-49FF-A7AB-4186AB10B921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51C-9D5A-41D8-98F7-3ECF996D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2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1CE5-020C-49FF-A7AB-4186AB10B921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51C-9D5A-41D8-98F7-3ECF996D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4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1CE5-020C-49FF-A7AB-4186AB10B921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51C-9D5A-41D8-98F7-3ECF996D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0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1CE5-020C-49FF-A7AB-4186AB10B921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51C-9D5A-41D8-98F7-3ECF996D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0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1CE5-020C-49FF-A7AB-4186AB10B921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51C-9D5A-41D8-98F7-3ECF996D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3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7721CE5-020C-49FF-A7AB-4186AB10B921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A251C-9D5A-41D8-98F7-3ECF996D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50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EB7BD-9F3C-4639-966E-F6D2D2FD9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981200"/>
          </a:xfrm>
        </p:spPr>
        <p:txBody>
          <a:bodyPr/>
          <a:lstStyle/>
          <a:p>
            <a:r>
              <a:rPr lang="en-US" dirty="0"/>
              <a:t>The Computational Cloud Conundrum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1FFD2-ADA6-4206-83E0-A59F62C09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429000"/>
            <a:ext cx="8825658" cy="2731168"/>
          </a:xfrm>
        </p:spPr>
        <p:txBody>
          <a:bodyPr/>
          <a:lstStyle/>
          <a:p>
            <a:endParaRPr lang="en-US" dirty="0"/>
          </a:p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l-GR" dirty="0" err="1"/>
              <a:t>Γέροντασ</a:t>
            </a:r>
            <a:r>
              <a:rPr lang="el-GR" dirty="0"/>
              <a:t> </a:t>
            </a:r>
            <a:r>
              <a:rPr lang="el-GR" dirty="0" err="1"/>
              <a:t>Αλεξανδρος</a:t>
            </a:r>
            <a:endParaRPr lang="en-US" dirty="0"/>
          </a:p>
          <a:p>
            <a:pPr marL="342900" indent="-342900" algn="r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 algn="ctr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9053F4-FC87-40EE-9A7F-2D6FEDB79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8" y="4010527"/>
            <a:ext cx="5499716" cy="284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09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EC9D9-34F8-4C26-8A6A-79C502C5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Μελλοντικά ζητήματα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31BF7-BB0B-422F-B08F-08A3B15F1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Στο πρόγραμμα θα μπορούσαν να προστεθούν οι εξής δυνατότητες:</a:t>
            </a:r>
          </a:p>
          <a:p>
            <a:pPr lvl="1"/>
            <a:r>
              <a:rPr lang="el-GR" dirty="0"/>
              <a:t>Φόρτωση και επεξεργασία περισσότερου από ένα περιβάλλον σε κάθε εκτέλεση του προγράμματος.</a:t>
            </a:r>
            <a:endParaRPr lang="en-US" dirty="0"/>
          </a:p>
          <a:p>
            <a:pPr lvl="1"/>
            <a:r>
              <a:rPr lang="el-GR" dirty="0"/>
              <a:t>Υποστήριξη διαφορετικών τύπων αρχείων εκτός από </a:t>
            </a:r>
            <a:r>
              <a:rPr lang="en-US" dirty="0"/>
              <a:t>json </a:t>
            </a:r>
            <a:r>
              <a:rPr lang="el-GR" dirty="0"/>
              <a:t>όπως </a:t>
            </a:r>
            <a:r>
              <a:rPr lang="en-US" dirty="0" err="1"/>
              <a:t>yaml</a:t>
            </a:r>
            <a:r>
              <a:rPr lang="en-US" dirty="0"/>
              <a:t>.</a:t>
            </a:r>
          </a:p>
          <a:p>
            <a:r>
              <a:rPr lang="en-US" dirty="0"/>
              <a:t>To </a:t>
            </a:r>
            <a:r>
              <a:rPr lang="el-GR" dirty="0"/>
              <a:t>πρόγραμμα θα μπορούσε να δίνει τις παρακάτω επιλογές στο χρήση:</a:t>
            </a:r>
          </a:p>
          <a:p>
            <a:pPr lvl="1"/>
            <a:r>
              <a:rPr lang="el-GR" dirty="0"/>
              <a:t>Αυτόματη εισαγωγή </a:t>
            </a:r>
            <a:r>
              <a:rPr lang="en-US" dirty="0"/>
              <a:t>Stack </a:t>
            </a:r>
            <a:r>
              <a:rPr lang="el-GR" dirty="0"/>
              <a:t>που λείπουν από το περιβάλλον.</a:t>
            </a:r>
          </a:p>
          <a:p>
            <a:pPr lvl="1"/>
            <a:r>
              <a:rPr lang="el-GR" dirty="0"/>
              <a:t>Προσθήκη / Αφαίρεση πολλαπλών </a:t>
            </a:r>
            <a:r>
              <a:rPr lang="en-US" dirty="0"/>
              <a:t>Stack </a:t>
            </a:r>
            <a:r>
              <a:rPr lang="el-GR" dirty="0"/>
              <a:t>σε ένα περιβάλλον.</a:t>
            </a:r>
          </a:p>
          <a:p>
            <a:pPr lvl="1"/>
            <a:r>
              <a:rPr lang="el-GR" dirty="0"/>
              <a:t>Επιλογή και αφαίρεση </a:t>
            </a:r>
            <a:r>
              <a:rPr lang="en-US" dirty="0"/>
              <a:t>Stack </a:t>
            </a:r>
            <a:r>
              <a:rPr lang="el-GR" dirty="0"/>
              <a:t>από το περιβάλλον καθώς και των </a:t>
            </a:r>
            <a:r>
              <a:rPr lang="en-US" dirty="0"/>
              <a:t>dependency </a:t>
            </a:r>
            <a:r>
              <a:rPr lang="el-GR" dirty="0"/>
              <a:t>τους αν δεν απαιτούνται από άλλο </a:t>
            </a:r>
            <a:r>
              <a:rPr lang="en-US" dirty="0"/>
              <a:t>Stack.</a:t>
            </a:r>
            <a:endParaRPr lang="el-GR" dirty="0"/>
          </a:p>
          <a:p>
            <a:pPr lvl="1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0115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EC9D9-34F8-4C26-8A6A-79C502C5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Ανάλυση προβλήματος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31BF7-BB0B-422F-B08F-08A3B15F1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91448"/>
            <a:ext cx="8946541" cy="47569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Οι πληροφορίες για το περιβάλλον και τα </a:t>
            </a:r>
            <a:r>
              <a:rPr lang="en-US" dirty="0"/>
              <a:t>stacks </a:t>
            </a:r>
            <a:r>
              <a:rPr lang="el-GR" dirty="0"/>
              <a:t>θα πρέπει να αποθηκεύονται σε ένα αρχείο με συγκεκριμένη δομή.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l-GR" dirty="0"/>
              <a:t>Γίνεται να αποθηκευτούν σε αρχεία </a:t>
            </a:r>
            <a:r>
              <a:rPr lang="en-US" dirty="0"/>
              <a:t>json </a:t>
            </a:r>
            <a:r>
              <a:rPr lang="el-GR" dirty="0"/>
              <a:t>ή </a:t>
            </a:r>
            <a:r>
              <a:rPr lang="en-US" dirty="0" err="1"/>
              <a:t>yaml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l-GR" dirty="0"/>
              <a:t>Μπορούν να αποθηκευτούν είτε ξεχωριστά ή στο ίδιο αρχείο.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Η γλώσσα προγραμματισμού θα πρέπει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l-GR" dirty="0"/>
              <a:t>Να περιέχει κλάσεις για την κατάλληλη αναπαράσταση των πληροφοριών του περιβάλλοντος και των </a:t>
            </a:r>
            <a:r>
              <a:rPr lang="en-US" dirty="0"/>
              <a:t>stack</a:t>
            </a:r>
            <a:r>
              <a:rPr lang="el-GR" dirty="0"/>
              <a:t>.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l-GR" dirty="0"/>
              <a:t>Μπορούν να χρησιμοποιηθούν οι γλώσσες </a:t>
            </a:r>
            <a:r>
              <a:rPr lang="en-US" dirty="0"/>
              <a:t>C </a:t>
            </a:r>
            <a:r>
              <a:rPr lang="el-GR" dirty="0"/>
              <a:t>ή </a:t>
            </a:r>
            <a:r>
              <a:rPr lang="en-US" dirty="0"/>
              <a:t>C++.</a:t>
            </a:r>
            <a:endParaRPr lang="el-G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</a:t>
            </a:r>
            <a:r>
              <a:rPr lang="el-GR" dirty="0"/>
              <a:t>α περιέχει δομές για την καταχώρηση των πληροφοριών του περιβάλλοντος και των </a:t>
            </a:r>
            <a:r>
              <a:rPr lang="en-US" dirty="0"/>
              <a:t>stack</a:t>
            </a:r>
            <a:r>
              <a:rPr lang="el-GR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l-GR" dirty="0"/>
              <a:t>Να είναι συμβατή με κάποια βιβλιοθήκη που να μπορεί να κάνει </a:t>
            </a:r>
            <a:r>
              <a:rPr lang="en-US" dirty="0"/>
              <a:t>parse </a:t>
            </a:r>
            <a:r>
              <a:rPr lang="el-GR" dirty="0"/>
              <a:t>αρχεία </a:t>
            </a:r>
            <a:r>
              <a:rPr lang="en-US" dirty="0"/>
              <a:t>json / </a:t>
            </a:r>
            <a:r>
              <a:rPr lang="en-US" dirty="0" err="1"/>
              <a:t>yaml</a:t>
            </a:r>
            <a:r>
              <a:rPr lang="en-US" dirty="0"/>
              <a:t>.</a:t>
            </a:r>
            <a:endParaRPr lang="el-GR" dirty="0"/>
          </a:p>
          <a:p>
            <a:pPr lvl="1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87619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EC9D9-34F8-4C26-8A6A-79C502C5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Επίλυση προβλήματος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31BF7-BB0B-422F-B08F-08A3B15F1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24110"/>
            <a:ext cx="8946541" cy="422429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Όλα τ</a:t>
            </a:r>
            <a:r>
              <a:rPr lang="en-US" dirty="0"/>
              <a:t>a stacks</a:t>
            </a:r>
            <a:r>
              <a:rPr lang="el-GR" dirty="0"/>
              <a:t> και τα </a:t>
            </a:r>
            <a:r>
              <a:rPr lang="en-US" dirty="0"/>
              <a:t>dependencies </a:t>
            </a:r>
            <a:r>
              <a:rPr lang="el-GR" dirty="0"/>
              <a:t>τους</a:t>
            </a:r>
            <a:r>
              <a:rPr lang="en-US" dirty="0"/>
              <a:t> </a:t>
            </a:r>
            <a:r>
              <a:rPr lang="el-GR" dirty="0"/>
              <a:t>μπορούν να αποθηκευτούν σε ένα αρχείο </a:t>
            </a:r>
            <a:r>
              <a:rPr lang="en-US" dirty="0"/>
              <a:t>json.</a:t>
            </a:r>
            <a:endParaRPr lang="el-G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</a:t>
            </a:r>
            <a:r>
              <a:rPr lang="el-GR" dirty="0"/>
              <a:t>ο κάθε περιβάλλον θα αποθηκεύεται σε</a:t>
            </a:r>
            <a:r>
              <a:rPr lang="en-US" dirty="0"/>
              <a:t> </a:t>
            </a:r>
            <a:r>
              <a:rPr lang="el-GR" dirty="0"/>
              <a:t>αρχείο </a:t>
            </a:r>
            <a:r>
              <a:rPr lang="en-US" dirty="0"/>
              <a:t>json </a:t>
            </a:r>
            <a:r>
              <a:rPr lang="el-GR" dirty="0"/>
              <a:t>με τα </a:t>
            </a:r>
            <a:r>
              <a:rPr lang="en-US" dirty="0"/>
              <a:t>stack </a:t>
            </a:r>
            <a:r>
              <a:rPr lang="el-GR" dirty="0"/>
              <a:t>που το αποτελούν σε ένα αντικείμενο </a:t>
            </a:r>
            <a:r>
              <a:rPr lang="en-US" dirty="0" err="1"/>
              <a:t>json_array</a:t>
            </a:r>
            <a:r>
              <a:rPr lang="el-GR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Το πρόγραμμα θα υλοποιηθεί σε γλώσσα προγραμματισμού </a:t>
            </a:r>
            <a:r>
              <a:rPr lang="en-US" dirty="0"/>
              <a:t>C++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Μπορούν να χρησιμοποιηθούν οι κλάσεις για την αναπαράσταση του περιβάλλοντος και των </a:t>
            </a:r>
            <a:r>
              <a:rPr lang="en-US" dirty="0"/>
              <a:t>stack.</a:t>
            </a:r>
            <a:endParaRPr lang="el-GR" dirty="0"/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Οι πληροφορίες για το περιβάλλον και το κάθε </a:t>
            </a:r>
            <a:r>
              <a:rPr lang="en-US" dirty="0"/>
              <a:t>stack </a:t>
            </a:r>
            <a:r>
              <a:rPr lang="el-GR" dirty="0"/>
              <a:t>μπορούν να καταχωρούνται στις δομές </a:t>
            </a:r>
            <a:r>
              <a:rPr lang="en-US" dirty="0"/>
              <a:t>List </a:t>
            </a:r>
            <a:r>
              <a:rPr lang="el-GR" dirty="0"/>
              <a:t>και </a:t>
            </a:r>
            <a:r>
              <a:rPr lang="en-US" dirty="0"/>
              <a:t>Map </a:t>
            </a:r>
            <a:r>
              <a:rPr lang="el-GR" dirty="0"/>
              <a:t>της γλώσσας.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 </a:t>
            </a:r>
            <a:r>
              <a:rPr lang="el-GR" dirty="0"/>
              <a:t>γλώσσα είναι συμβατή με τη </a:t>
            </a:r>
            <a:r>
              <a:rPr lang="en-US" dirty="0" err="1"/>
              <a:t>cJson</a:t>
            </a:r>
            <a:r>
              <a:rPr lang="en-US" dirty="0"/>
              <a:t> </a:t>
            </a:r>
            <a:r>
              <a:rPr lang="el-GR" dirty="0"/>
              <a:t>βιβλιοθήκη που θα χρησιμοποιηθεί για την ανάγνωση και εγγραφή </a:t>
            </a:r>
            <a:r>
              <a:rPr lang="en-US" dirty="0"/>
              <a:t>json </a:t>
            </a:r>
            <a:r>
              <a:rPr lang="el-GR" dirty="0"/>
              <a:t>αρχείων.</a:t>
            </a:r>
          </a:p>
        </p:txBody>
      </p:sp>
    </p:spTree>
    <p:extLst>
      <p:ext uri="{BB962C8B-B14F-4D97-AF65-F5344CB8AC3E}">
        <p14:creationId xmlns:p14="http://schemas.microsoft.com/office/powerpoint/2010/main" val="170740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EC9D9-34F8-4C26-8A6A-79C502C5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</a:t>
            </a:r>
            <a:r>
              <a:rPr lang="el-GR" dirty="0"/>
              <a:t> πρόγραμμα αποτελείται από τρεις κλάσεις: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31BF7-BB0B-422F-B08F-08A3B15F1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Κλάση </a:t>
            </a:r>
            <a:r>
              <a:rPr lang="en-US" dirty="0"/>
              <a:t>Stack: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l-GR" dirty="0"/>
              <a:t>Στην κλάση </a:t>
            </a:r>
            <a:r>
              <a:rPr lang="en-US" dirty="0"/>
              <a:t>Stack </a:t>
            </a:r>
            <a:r>
              <a:rPr lang="el-GR" dirty="0"/>
              <a:t>καταχωρείται το όνομα του </a:t>
            </a:r>
            <a:r>
              <a:rPr lang="en-US" dirty="0"/>
              <a:t>stack </a:t>
            </a:r>
            <a:r>
              <a:rPr lang="el-GR" dirty="0"/>
              <a:t>και τα </a:t>
            </a:r>
            <a:r>
              <a:rPr lang="en-US" dirty="0"/>
              <a:t>dependency </a:t>
            </a:r>
            <a:r>
              <a:rPr lang="el-GR" dirty="0"/>
              <a:t>του σε μία λίστα.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Κλάση </a:t>
            </a:r>
            <a:r>
              <a:rPr lang="en-US" dirty="0"/>
              <a:t>Environment: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l-GR" dirty="0"/>
              <a:t>Στην κλάση</a:t>
            </a:r>
            <a:r>
              <a:rPr lang="en-US" dirty="0"/>
              <a:t> Environment</a:t>
            </a:r>
            <a:r>
              <a:rPr lang="el-GR" dirty="0"/>
              <a:t> καταχωρείται το όνομα του περιβάλλοντος και μια λίστα με τα </a:t>
            </a:r>
            <a:r>
              <a:rPr lang="en-US" dirty="0"/>
              <a:t>Stack </a:t>
            </a:r>
            <a:r>
              <a:rPr lang="el-GR" dirty="0"/>
              <a:t>που το απαρτίζουν.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Κλάση </a:t>
            </a:r>
            <a:r>
              <a:rPr lang="en-US" dirty="0"/>
              <a:t>Stacks:</a:t>
            </a:r>
            <a:r>
              <a:rPr lang="el-GR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l-GR" dirty="0"/>
              <a:t>Στην κλάση </a:t>
            </a:r>
            <a:r>
              <a:rPr lang="en-US" dirty="0"/>
              <a:t>stacks </a:t>
            </a:r>
            <a:r>
              <a:rPr lang="el-GR" dirty="0"/>
              <a:t>φορτώνουμε όλα τα </a:t>
            </a:r>
            <a:r>
              <a:rPr lang="en-US" dirty="0"/>
              <a:t>stack </a:t>
            </a:r>
            <a:r>
              <a:rPr lang="el-GR" dirty="0"/>
              <a:t>που βρίσκονται στο </a:t>
            </a:r>
            <a:r>
              <a:rPr lang="en-US" dirty="0"/>
              <a:t>json </a:t>
            </a:r>
            <a:r>
              <a:rPr lang="el-GR" dirty="0"/>
              <a:t>αρχείο</a:t>
            </a:r>
            <a:r>
              <a:rPr lang="en-US" dirty="0"/>
              <a:t> </a:t>
            </a:r>
            <a:r>
              <a:rPr lang="el-GR" dirty="0"/>
              <a:t>και καταχωρούνται σε ένα </a:t>
            </a:r>
            <a:r>
              <a:rPr lang="en-US" dirty="0"/>
              <a:t>map.</a:t>
            </a:r>
            <a:endParaRPr lang="el-G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l-GR" dirty="0"/>
              <a:t>Η κλάση διαθέτει κατάλληλες μεθόδους για την εξαγωγή των </a:t>
            </a:r>
            <a:r>
              <a:rPr lang="en-US" dirty="0"/>
              <a:t>stack </a:t>
            </a:r>
            <a:r>
              <a:rPr lang="el-GR" dirty="0"/>
              <a:t>με βάση το όνομα ή το </a:t>
            </a:r>
            <a:r>
              <a:rPr lang="en-US" dirty="0"/>
              <a:t>index </a:t>
            </a:r>
            <a:r>
              <a:rPr lang="el-GR" dirty="0"/>
              <a:t>του αντικειμένου το οποίο δίνεται σαν όρισμα.</a:t>
            </a:r>
          </a:p>
        </p:txBody>
      </p:sp>
    </p:spTree>
    <p:extLst>
      <p:ext uri="{BB962C8B-B14F-4D97-AF65-F5344CB8AC3E}">
        <p14:creationId xmlns:p14="http://schemas.microsoft.com/office/powerpoint/2010/main" val="93421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EC9D9-34F8-4C26-8A6A-79C502C5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Μέθοδοι κλάσης </a:t>
            </a:r>
            <a:r>
              <a:rPr lang="en-US" dirty="0"/>
              <a:t>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31BF7-BB0B-422F-B08F-08A3B15F1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83368"/>
            <a:ext cx="8946541" cy="4965031"/>
          </a:xfrm>
        </p:spPr>
        <p:txBody>
          <a:bodyPr>
            <a:normAutofit fontScale="92500" lnSpcReduction="10000"/>
          </a:bodyPr>
          <a:lstStyle/>
          <a:p>
            <a:r>
              <a:rPr lang="el-GR" dirty="0"/>
              <a:t>Δημιουργία περιβάλλοντος:</a:t>
            </a:r>
          </a:p>
          <a:p>
            <a:pPr lvl="1"/>
            <a:r>
              <a:rPr lang="el-GR" dirty="0"/>
              <a:t>Η μέθοδος δέχεται σαν όρισμα ένα αντικείμενο </a:t>
            </a:r>
            <a:r>
              <a:rPr lang="en-US" dirty="0"/>
              <a:t>json </a:t>
            </a:r>
            <a:r>
              <a:rPr lang="el-GR" dirty="0"/>
              <a:t>σαν </a:t>
            </a:r>
            <a:r>
              <a:rPr lang="en-US" dirty="0"/>
              <a:t>string.</a:t>
            </a:r>
          </a:p>
          <a:p>
            <a:pPr lvl="1"/>
            <a:r>
              <a:rPr lang="el-GR" dirty="0"/>
              <a:t>Διαβάζει το όνομα και τα </a:t>
            </a:r>
            <a:r>
              <a:rPr lang="en-US" dirty="0"/>
              <a:t>Stack </a:t>
            </a:r>
            <a:r>
              <a:rPr lang="el-GR" dirty="0"/>
              <a:t>από το </a:t>
            </a:r>
            <a:r>
              <a:rPr lang="en-US" dirty="0"/>
              <a:t>json</a:t>
            </a:r>
            <a:r>
              <a:rPr lang="el-GR" dirty="0"/>
              <a:t>, δημιουργεί και επιστρέφει ένα αντικείμενο </a:t>
            </a:r>
            <a:r>
              <a:rPr lang="en-US" dirty="0"/>
              <a:t>Environment</a:t>
            </a:r>
          </a:p>
          <a:p>
            <a:r>
              <a:rPr lang="el-GR" dirty="0"/>
              <a:t>Έλεγχος της δομής του περιβάλλοντος:</a:t>
            </a:r>
          </a:p>
          <a:p>
            <a:pPr lvl="1"/>
            <a:r>
              <a:rPr lang="el-GR" dirty="0"/>
              <a:t>Η μέθοδος δέχεται σαν όρισμα ένα αντικείμενο </a:t>
            </a:r>
            <a:r>
              <a:rPr lang="en-US" dirty="0"/>
              <a:t>Environment</a:t>
            </a:r>
            <a:r>
              <a:rPr lang="el-GR" dirty="0"/>
              <a:t>.</a:t>
            </a:r>
          </a:p>
          <a:p>
            <a:pPr lvl="1"/>
            <a:r>
              <a:rPr lang="el-GR" dirty="0"/>
              <a:t>Για κάθε </a:t>
            </a:r>
            <a:r>
              <a:rPr lang="en-US" dirty="0"/>
              <a:t>Stack </a:t>
            </a:r>
            <a:r>
              <a:rPr lang="el-GR" dirty="0"/>
              <a:t>που υπάρχει στο </a:t>
            </a:r>
            <a:r>
              <a:rPr lang="en-US" dirty="0"/>
              <a:t>Environment </a:t>
            </a:r>
            <a:r>
              <a:rPr lang="el-GR" dirty="0"/>
              <a:t>ελέγχεται αν περιέχονται όλα τα </a:t>
            </a:r>
            <a:r>
              <a:rPr lang="en-US" dirty="0"/>
              <a:t>dependency </a:t>
            </a:r>
            <a:r>
              <a:rPr lang="el-GR" dirty="0"/>
              <a:t>στο περιβάλλον.</a:t>
            </a:r>
          </a:p>
          <a:p>
            <a:pPr lvl="1"/>
            <a:r>
              <a:rPr lang="el-GR" dirty="0"/>
              <a:t>Αν δεν βρεθούν όλα τα </a:t>
            </a:r>
            <a:r>
              <a:rPr lang="en-US" dirty="0"/>
              <a:t>dependency </a:t>
            </a:r>
            <a:r>
              <a:rPr lang="el-GR" dirty="0"/>
              <a:t>στο περιβάλλον τυπώνεται αντίστοιχο μήνυμα και η συνάρτηση επιστρέφει </a:t>
            </a:r>
            <a:r>
              <a:rPr lang="en-US" dirty="0"/>
              <a:t>false.</a:t>
            </a:r>
            <a:endParaRPr lang="el-GR" dirty="0"/>
          </a:p>
          <a:p>
            <a:r>
              <a:rPr lang="el-GR" dirty="0"/>
              <a:t>Ταξινόμηση των </a:t>
            </a:r>
            <a:r>
              <a:rPr lang="en-US" dirty="0"/>
              <a:t>Stack </a:t>
            </a:r>
            <a:r>
              <a:rPr lang="el-GR" dirty="0"/>
              <a:t>του περιβάλλοντος:</a:t>
            </a:r>
          </a:p>
          <a:p>
            <a:pPr lvl="1"/>
            <a:r>
              <a:rPr lang="el-GR" dirty="0"/>
              <a:t>Η μέθοδος δέχεται σαν όρισμα ένα αντικείμενο </a:t>
            </a:r>
            <a:r>
              <a:rPr lang="en-US" dirty="0"/>
              <a:t>Environment.</a:t>
            </a:r>
            <a:endParaRPr lang="el-GR" dirty="0"/>
          </a:p>
          <a:p>
            <a:pPr lvl="1"/>
            <a:r>
              <a:rPr lang="el-GR" dirty="0"/>
              <a:t>Δημιουργεί μια νέα λίστα στην οποία προσθέτει μόνο </a:t>
            </a:r>
            <a:r>
              <a:rPr lang="en-US" dirty="0"/>
              <a:t>Stack </a:t>
            </a:r>
            <a:r>
              <a:rPr lang="el-GR" dirty="0"/>
              <a:t>χωρίς </a:t>
            </a:r>
            <a:r>
              <a:rPr lang="en-US" dirty="0"/>
              <a:t>dependency</a:t>
            </a:r>
            <a:r>
              <a:rPr lang="el-GR" dirty="0"/>
              <a:t> ή</a:t>
            </a:r>
            <a:r>
              <a:rPr lang="en-US" dirty="0"/>
              <a:t> Stack</a:t>
            </a:r>
            <a:r>
              <a:rPr lang="el-GR" dirty="0"/>
              <a:t> με </a:t>
            </a:r>
            <a:r>
              <a:rPr lang="en-US" dirty="0"/>
              <a:t>dependency </a:t>
            </a:r>
            <a:r>
              <a:rPr lang="el-GR" dirty="0"/>
              <a:t>που υπάρχουν στην λίστα</a:t>
            </a:r>
            <a:r>
              <a:rPr lang="en-US" dirty="0"/>
              <a:t>.</a:t>
            </a:r>
            <a:endParaRPr lang="el-GR" dirty="0"/>
          </a:p>
          <a:p>
            <a:pPr lvl="1"/>
            <a:r>
              <a:rPr lang="el-GR" dirty="0"/>
              <a:t>Επιστρέφει ένα αντικείμενο </a:t>
            </a:r>
            <a:r>
              <a:rPr lang="en-US" dirty="0"/>
              <a:t>Environment </a:t>
            </a:r>
            <a:r>
              <a:rPr lang="el-GR" dirty="0"/>
              <a:t>με τη νέα λίστα </a:t>
            </a:r>
            <a:r>
              <a:rPr lang="en-US" dirty="0"/>
              <a:t>Stack.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0750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EC9D9-34F8-4C26-8A6A-79C502C5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Μέθοδοι κλάσης </a:t>
            </a:r>
            <a:r>
              <a:rPr lang="en-US" dirty="0"/>
              <a:t>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31BF7-BB0B-422F-B08F-08A3B15F1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73179"/>
            <a:ext cx="8946541" cy="4275220"/>
          </a:xfrm>
        </p:spPr>
        <p:txBody>
          <a:bodyPr>
            <a:normAutofit/>
          </a:bodyPr>
          <a:lstStyle/>
          <a:p>
            <a:r>
              <a:rPr lang="el-GR" dirty="0"/>
              <a:t>Προσθήκη </a:t>
            </a:r>
            <a:r>
              <a:rPr lang="en-US" dirty="0"/>
              <a:t>Stack</a:t>
            </a:r>
            <a:r>
              <a:rPr lang="el-GR" dirty="0"/>
              <a:t>:</a:t>
            </a:r>
          </a:p>
          <a:p>
            <a:pPr lvl="1"/>
            <a:r>
              <a:rPr lang="el-GR" dirty="0"/>
              <a:t>Η μέθοδος δέχεται σαν όρισμα ένα αντικείμενο </a:t>
            </a:r>
            <a:r>
              <a:rPr lang="en-US" dirty="0"/>
              <a:t>Stack </a:t>
            </a:r>
            <a:r>
              <a:rPr lang="el-GR" dirty="0"/>
              <a:t>και το προσθέτει στη λίστα με τα </a:t>
            </a:r>
            <a:r>
              <a:rPr lang="en-US" dirty="0"/>
              <a:t>dependency.</a:t>
            </a:r>
          </a:p>
          <a:p>
            <a:r>
              <a:rPr lang="el-GR" dirty="0"/>
              <a:t>Έλεγχος αν το </a:t>
            </a:r>
            <a:r>
              <a:rPr lang="en-US" dirty="0"/>
              <a:t>Stack</a:t>
            </a:r>
            <a:r>
              <a:rPr lang="el-GR" dirty="0"/>
              <a:t> υπάρχει στο περιβάλλον:</a:t>
            </a:r>
          </a:p>
          <a:p>
            <a:pPr lvl="1"/>
            <a:r>
              <a:rPr lang="el-GR" dirty="0"/>
              <a:t>Η μέθοδος δέχεται σαν όρισμα ένα αντικείμενο </a:t>
            </a:r>
            <a:r>
              <a:rPr lang="en-US" dirty="0"/>
              <a:t>Stack </a:t>
            </a:r>
            <a:r>
              <a:rPr lang="el-GR" dirty="0"/>
              <a:t>και ελέγχει αν υπάρχει στο περιβάλλον.</a:t>
            </a:r>
          </a:p>
          <a:p>
            <a:r>
              <a:rPr lang="el-GR" dirty="0"/>
              <a:t>Αποθήκευση ως </a:t>
            </a:r>
            <a:r>
              <a:rPr lang="en-US" dirty="0"/>
              <a:t>json</a:t>
            </a:r>
            <a:r>
              <a:rPr lang="el-GR" dirty="0"/>
              <a:t>:</a:t>
            </a:r>
          </a:p>
          <a:p>
            <a:pPr lvl="1"/>
            <a:r>
              <a:rPr lang="el-GR" dirty="0"/>
              <a:t>Η μέθοδος δέχεται σαν όρισμα το όνομα του αρχείου και αποθηκεύει το περιβάλλον σε μορφή </a:t>
            </a:r>
            <a:r>
              <a:rPr lang="en-US" dirty="0"/>
              <a:t>json.</a:t>
            </a:r>
            <a:endParaRPr lang="el-GR" dirty="0"/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46071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EC9D9-34F8-4C26-8A6A-79C502C5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Συνάρτηση </a:t>
            </a:r>
            <a:r>
              <a:rPr lang="en-US" dirty="0"/>
              <a:t>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31BF7-BB0B-422F-B08F-08A3B15F1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dirty="0"/>
              <a:t>Το πρόγραμμα δίνει στο χρήστη πέντε επιλογές:</a:t>
            </a:r>
          </a:p>
          <a:p>
            <a:pPr lvl="1"/>
            <a:r>
              <a:rPr lang="el-GR" dirty="0"/>
              <a:t>Δημιουργία περιβάλλοντος από αρχείο.</a:t>
            </a:r>
          </a:p>
          <a:p>
            <a:pPr lvl="2"/>
            <a:r>
              <a:rPr lang="el-GR" dirty="0"/>
              <a:t>Ο χρήστης εισάγει το όνομα του αρχείου που θέλει να ανοίξει.</a:t>
            </a:r>
            <a:endParaRPr lang="en-US" dirty="0"/>
          </a:p>
          <a:p>
            <a:pPr lvl="1"/>
            <a:r>
              <a:rPr lang="el-GR" dirty="0"/>
              <a:t>Προσθήκη νέου </a:t>
            </a:r>
            <a:r>
              <a:rPr lang="en-US" dirty="0"/>
              <a:t>Stack </a:t>
            </a:r>
            <a:r>
              <a:rPr lang="el-GR" dirty="0"/>
              <a:t>στο περιβάλλον.</a:t>
            </a:r>
          </a:p>
          <a:p>
            <a:pPr lvl="2"/>
            <a:r>
              <a:rPr lang="el-GR" dirty="0"/>
              <a:t>Ο χρήστης επιλέγει το </a:t>
            </a:r>
            <a:r>
              <a:rPr lang="en-US" dirty="0"/>
              <a:t>Stack </a:t>
            </a:r>
            <a:r>
              <a:rPr lang="el-GR" dirty="0"/>
              <a:t>που θέλει να προσθέσει από μία λίστα.</a:t>
            </a:r>
          </a:p>
          <a:p>
            <a:pPr lvl="1"/>
            <a:r>
              <a:rPr lang="el-GR" dirty="0"/>
              <a:t>Επαλήθευση των </a:t>
            </a:r>
            <a:r>
              <a:rPr lang="en-US" dirty="0"/>
              <a:t>Stack </a:t>
            </a:r>
            <a:r>
              <a:rPr lang="el-GR" dirty="0"/>
              <a:t>σε ένα περιβάλλον.</a:t>
            </a:r>
          </a:p>
          <a:p>
            <a:pPr lvl="2"/>
            <a:r>
              <a:rPr lang="el-GR" dirty="0"/>
              <a:t>Τυπώνει στον χρήστη αν λείπουν </a:t>
            </a:r>
            <a:r>
              <a:rPr lang="en-US" dirty="0"/>
              <a:t>dependency </a:t>
            </a:r>
            <a:r>
              <a:rPr lang="el-GR" dirty="0"/>
              <a:t>και από ποιο </a:t>
            </a:r>
            <a:r>
              <a:rPr lang="en-US" dirty="0"/>
              <a:t>Stack.</a:t>
            </a:r>
            <a:endParaRPr lang="el-GR" dirty="0"/>
          </a:p>
          <a:p>
            <a:pPr lvl="1"/>
            <a:r>
              <a:rPr lang="el-GR" dirty="0"/>
              <a:t>Ταξινόμηση των </a:t>
            </a:r>
            <a:r>
              <a:rPr lang="en-US" dirty="0"/>
              <a:t>Stack </a:t>
            </a:r>
            <a:r>
              <a:rPr lang="el-GR" dirty="0"/>
              <a:t>στο περιβάλλον.</a:t>
            </a:r>
          </a:p>
          <a:p>
            <a:pPr lvl="2"/>
            <a:r>
              <a:rPr lang="el-GR" dirty="0"/>
              <a:t>Ταξινομεί τα </a:t>
            </a:r>
            <a:r>
              <a:rPr lang="en-US" dirty="0"/>
              <a:t>Stack </a:t>
            </a:r>
            <a:r>
              <a:rPr lang="el-GR" dirty="0"/>
              <a:t>στο περιβάλλον και τυπώνει τη νέα σειρά.</a:t>
            </a:r>
          </a:p>
          <a:p>
            <a:pPr lvl="1"/>
            <a:r>
              <a:rPr lang="el-GR" dirty="0"/>
              <a:t>Αποθήκευση περιβάλλοντος σε αρχείο.</a:t>
            </a:r>
          </a:p>
          <a:p>
            <a:pPr lvl="2"/>
            <a:r>
              <a:rPr lang="el-GR" dirty="0"/>
              <a:t>Ο χρήστης εισάγει το όνομα του αρχείου που θέλει να αποθηκεύσει το περιβάλλον.</a:t>
            </a:r>
          </a:p>
          <a:p>
            <a:pPr lvl="1"/>
            <a:r>
              <a:rPr lang="el-GR" dirty="0"/>
              <a:t>Έξοδος.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79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EC9D9-34F8-4C26-8A6A-79C502C5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Εκτέλεση προγράμματος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31BF7-BB0B-422F-B08F-08A3B15F1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l-GR" dirty="0" err="1"/>
              <a:t>ρχείο</a:t>
            </a:r>
            <a:r>
              <a:rPr lang="el-GR" dirty="0"/>
              <a:t> </a:t>
            </a:r>
            <a:r>
              <a:rPr lang="en-US" dirty="0"/>
              <a:t>json</a:t>
            </a:r>
            <a:r>
              <a:rPr lang="el-GR" dirty="0"/>
              <a:t>:</a:t>
            </a:r>
          </a:p>
          <a:p>
            <a:endParaRPr lang="el-GR" dirty="0"/>
          </a:p>
          <a:p>
            <a:r>
              <a:rPr lang="el-GR" dirty="0"/>
              <a:t>Φόρτωση ενός περιβάλλοντος από το αρχείο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B487AB-982C-4E64-B30D-D2F7D1B00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508" y="3568351"/>
            <a:ext cx="2782732" cy="26800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021156-BADB-4A46-A9F7-FD0B3D134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180" y="2619405"/>
            <a:ext cx="6201640" cy="1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00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EC9D9-34F8-4C26-8A6A-79C502C5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Εκτέλεση προγράμματος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31BF7-BB0B-422F-B08F-08A3B15F1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209143"/>
            <a:ext cx="8946541" cy="4195481"/>
          </a:xfrm>
        </p:spPr>
        <p:txBody>
          <a:bodyPr/>
          <a:lstStyle/>
          <a:p>
            <a:r>
              <a:rPr lang="el-GR" dirty="0"/>
              <a:t>Έλεγχος της δομής του περιβάλλοντος: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l-GR" dirty="0"/>
          </a:p>
          <a:p>
            <a:r>
              <a:rPr lang="el-GR" dirty="0"/>
              <a:t>Ταξινόμηση των </a:t>
            </a:r>
            <a:r>
              <a:rPr lang="en-US" dirty="0"/>
              <a:t>Stack </a:t>
            </a:r>
            <a:r>
              <a:rPr lang="el-GR" dirty="0"/>
              <a:t>του περιβάλλοντος:</a:t>
            </a:r>
            <a:endParaRPr lang="en-US" dirty="0"/>
          </a:p>
          <a:p>
            <a:pPr lvl="4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0FC57-7345-44B3-9385-D2E3C435A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072" y="1877425"/>
            <a:ext cx="2534004" cy="1324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D587BA-B638-45DC-B01E-2A8696458D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20"/>
          <a:stretch/>
        </p:blipFill>
        <p:spPr>
          <a:xfrm>
            <a:off x="4209730" y="4194541"/>
            <a:ext cx="2600688" cy="214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82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414</TotalTime>
  <Words>713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</vt:lpstr>
      <vt:lpstr>The Computational Cloud Conundrum</vt:lpstr>
      <vt:lpstr>Ανάλυση προβλήματος</vt:lpstr>
      <vt:lpstr>Επίλυση προβλήματος</vt:lpstr>
      <vt:lpstr>To πρόγραμμα αποτελείται από τρεις κλάσεις:</vt:lpstr>
      <vt:lpstr>Μέθοδοι κλάσης Stacks</vt:lpstr>
      <vt:lpstr>Μέθοδοι κλάσης Environment</vt:lpstr>
      <vt:lpstr>Συνάρτηση Main</vt:lpstr>
      <vt:lpstr>Εκτέλεση προγράμματος</vt:lpstr>
      <vt:lpstr>Εκτέλεση προγράμματος</vt:lpstr>
      <vt:lpstr>Μελλοντικά ζητήματα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Computational cloud Conundrum</dc:title>
  <dc:creator>Alexander</dc:creator>
  <cp:lastModifiedBy>Alexander</cp:lastModifiedBy>
  <cp:revision>34</cp:revision>
  <dcterms:created xsi:type="dcterms:W3CDTF">2022-05-25T11:54:26Z</dcterms:created>
  <dcterms:modified xsi:type="dcterms:W3CDTF">2022-05-25T18:48:29Z</dcterms:modified>
</cp:coreProperties>
</file>