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973D-EF62-4014-ACE5-0316B37A4AF3}" type="datetimeFigureOut">
              <a:rPr lang="en-US" smtClean="0"/>
              <a:t>02-Jan-19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6F088-562D-49E1-B10C-AF9F4F65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861E1B7-2A24-4D87-ABC0-14186546B583}" type="datetime1">
              <a:rPr lang="el-GR" smtClean="0"/>
              <a:t>2/1/2019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BA220D-3FAB-4B06-8FF4-8D5A97C57BAB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327015F-48C1-4782-9782-07A5B406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Σ.Α.Ε.Κ.Υ – </a:t>
            </a:r>
            <a:br>
              <a:rPr lang="el-GR" dirty="0"/>
            </a:br>
            <a:r>
              <a:rPr lang="el-GR" dirty="0"/>
              <a:t>Ομαδική Εργασία</a:t>
            </a:r>
            <a:br>
              <a:rPr lang="el-GR" dirty="0"/>
            </a:br>
            <a:r>
              <a:rPr lang="el-GR" dirty="0"/>
              <a:t>2018/2019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6ACC-867F-4425-84E3-857C97FAC4FC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</a:t>
            </a:fld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B5C5E5E2-E52A-44BD-8C27-B6139ECF1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Νικόλαος Παναγιώτης Κούκουρας – 321/2014093</a:t>
            </a:r>
          </a:p>
          <a:p>
            <a:r>
              <a:rPr lang="el-GR" sz="3200" dirty="0"/>
              <a:t>Αλέξανδρος Γέροντας – 321/2015029</a:t>
            </a:r>
          </a:p>
        </p:txBody>
      </p:sp>
    </p:spTree>
    <p:extLst>
      <p:ext uri="{BB962C8B-B14F-4D97-AF65-F5344CB8AC3E}">
        <p14:creationId xmlns:p14="http://schemas.microsoft.com/office/powerpoint/2010/main" val="32483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5F322C3-A98C-4013-94F4-9F928CD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Σύγκριση </a:t>
            </a:r>
            <a:r>
              <a:rPr lang="en-US" dirty="0"/>
              <a:t>Desktop/Mobile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EB0FFFD-D6A9-435B-B493-1F1D24F9E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6" y="1600200"/>
            <a:ext cx="7701027" cy="47085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3EFE-88CD-48A6-AB32-42E888F061E9}" type="datetime1">
              <a:rPr lang="el-GR" smtClean="0"/>
              <a:t>2/1/2019</a:t>
            </a:fld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E9AA7FD-E6E3-4852-A61B-2DE0D752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Εγγραφή Χρήστη στην εφαρμογή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11BC5853-E07D-4A2F-AA50-8FE16168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Ο χρήστης εισάγει </a:t>
            </a:r>
            <a:r>
              <a:rPr lang="en-US" dirty="0"/>
              <a:t>username </a:t>
            </a:r>
            <a:r>
              <a:rPr lang="el-GR" dirty="0"/>
              <a:t>και </a:t>
            </a:r>
            <a:r>
              <a:rPr lang="en-US" dirty="0"/>
              <a:t>password </a:t>
            </a:r>
            <a:r>
              <a:rPr lang="el-GR" dirty="0"/>
              <a:t>και επιλέγει την ιδιότητα του (πολίτης / δημοτικός υπάλληλος)</a:t>
            </a:r>
            <a:endParaRPr lang="en-US" dirty="0"/>
          </a:p>
          <a:p>
            <a:r>
              <a:rPr lang="en-US" dirty="0"/>
              <a:t>To </a:t>
            </a:r>
            <a:r>
              <a:rPr lang="el-GR" dirty="0"/>
              <a:t>κουμπί </a:t>
            </a:r>
            <a:r>
              <a:rPr lang="en-US" dirty="0"/>
              <a:t>register </a:t>
            </a:r>
            <a:r>
              <a:rPr lang="el-GR" dirty="0"/>
              <a:t>ανοίγει μόνο όταν τα στοιχεία είναι αποδεχτά (να μην υπάρχει άλλος χρήστης, ο κωδικός να είναι τουλάχιστον 5 χαρακτήρες)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890-D48D-4830-96E2-46DED9D29067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56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9F1A94F-BC93-43F5-A561-0D359DE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Είσοδος χρήστη στην εφαρμογή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E41AE178-4ABD-450E-8003-4E891437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Ο χρήστης εισάγει </a:t>
            </a:r>
            <a:r>
              <a:rPr lang="en-US" dirty="0"/>
              <a:t>username </a:t>
            </a:r>
            <a:r>
              <a:rPr lang="el-GR" dirty="0"/>
              <a:t>και </a:t>
            </a:r>
            <a:r>
              <a:rPr lang="en-US" dirty="0"/>
              <a:t>password</a:t>
            </a:r>
            <a:endParaRPr lang="el-GR" dirty="0"/>
          </a:p>
          <a:p>
            <a:r>
              <a:rPr lang="el-GR" dirty="0"/>
              <a:t>Αν τα στοιχεία του είναι λάθος εμφανίζεται μήνυμα αποτυχίας</a:t>
            </a:r>
          </a:p>
          <a:p>
            <a:r>
              <a:rPr lang="el-GR" dirty="0"/>
              <a:t>Αν τα στοιχεία του είναι σωστά γίνεται είσοδος στην εφαρμογή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284D-BAE5-4ABF-802A-A995CF096F1C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224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8EE5687-B453-4A34-AC7C-F09EACFE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Δημιουργία αναφοράς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9A5C54E2-88BC-4C5F-9EF4-A4F39C95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Αρχικά ζητείται πρόσβαση στην τοποθεσία του χρηστή. Αν δεν αποδεχτεί δεν μπορεί να στείλει την αναφορά.</a:t>
            </a:r>
          </a:p>
          <a:p>
            <a:r>
              <a:rPr lang="el-GR" dirty="0"/>
              <a:t>Ο πολίτης επιλέγει</a:t>
            </a:r>
            <a:r>
              <a:rPr lang="en-US" dirty="0"/>
              <a:t> </a:t>
            </a:r>
            <a:r>
              <a:rPr lang="el-GR" dirty="0"/>
              <a:t>τον τύπο της αναφοράς που θέλει να κάνει από την λίστα στο </a:t>
            </a:r>
            <a:r>
              <a:rPr lang="en-US" dirty="0"/>
              <a:t>dropdown</a:t>
            </a:r>
            <a:endParaRPr lang="el-GR" dirty="0"/>
          </a:p>
          <a:p>
            <a:r>
              <a:rPr lang="el-GR" dirty="0"/>
              <a:t>Εισάγει τίτλο και το κείμενο της αναφοράς </a:t>
            </a:r>
          </a:p>
          <a:p>
            <a:r>
              <a:rPr lang="el-GR" dirty="0"/>
              <a:t>Πατάει το κουμπί </a:t>
            </a:r>
            <a:r>
              <a:rPr lang="en-US" dirty="0"/>
              <a:t>send report </a:t>
            </a:r>
            <a:r>
              <a:rPr lang="el-GR" dirty="0"/>
              <a:t>για να την στείλει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2D60-ED70-4B8C-B505-AEC9CFCA8232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421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417D214-0448-4F83-B78F-F54BEA65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Προβολή αναφορών σε λίστα (Πολίτης)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32BABC5-9833-403C-AF6D-61FFDC0C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Ο πολίτης επιλέγει</a:t>
            </a:r>
            <a:r>
              <a:rPr lang="en-US" dirty="0"/>
              <a:t> </a:t>
            </a:r>
            <a:r>
              <a:rPr lang="el-GR" dirty="0"/>
              <a:t>τον τίτλο της αναφοράς που θέλει να δει από την λίστα στο </a:t>
            </a:r>
            <a:r>
              <a:rPr lang="en-US" dirty="0"/>
              <a:t>dropdown</a:t>
            </a:r>
            <a:endParaRPr lang="el-GR" dirty="0"/>
          </a:p>
          <a:p>
            <a:r>
              <a:rPr lang="el-GR" dirty="0"/>
              <a:t>Ο πολίτης βλέπει το κείμενο της αναφοράς και την τοποθεσία της στον χάρτη</a:t>
            </a:r>
          </a:p>
          <a:p>
            <a:r>
              <a:rPr lang="el-GR" dirty="0"/>
              <a:t>Μπορεί να κάνει υπερψήφιση </a:t>
            </a:r>
            <a:r>
              <a:rPr lang="en-US" dirty="0"/>
              <a:t>/ </a:t>
            </a:r>
            <a:r>
              <a:rPr lang="el-GR" dirty="0"/>
              <a:t>καταψήφιση της αναφοράς αυτής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14A7-1895-45F1-9D2D-FBBDA3CFB1CC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060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7CB25CE8-EB9D-444A-A329-6E66E1A6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Προβολή αναφορών σε χάρτη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2E6F0322-FC61-4467-B392-A590A0AC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Οι αναφορές εμφανίζονται με </a:t>
            </a:r>
            <a:r>
              <a:rPr lang="en-US" dirty="0"/>
              <a:t>marker </a:t>
            </a:r>
            <a:r>
              <a:rPr lang="el-GR" dirty="0"/>
              <a:t>πάνω στον χάρτη</a:t>
            </a:r>
          </a:p>
          <a:p>
            <a:r>
              <a:rPr lang="el-GR" dirty="0"/>
              <a:t>Ο χρήστης μπορεί να πατήσει πάνω στ</a:t>
            </a:r>
            <a:r>
              <a:rPr lang="en-US" dirty="0"/>
              <a:t>o marker </a:t>
            </a:r>
            <a:r>
              <a:rPr lang="el-GR" dirty="0"/>
              <a:t>και να δει τον τίτλο της αναφοράς</a:t>
            </a:r>
          </a:p>
          <a:p>
            <a:r>
              <a:rPr lang="el-GR" dirty="0"/>
              <a:t>Αν θέλει να δει το κείμενο της αναφοράς η να κάνει υπερψήφιση /  καταψήφιση της αναφοράς μπορεί να πατήσει τον σύνδεσμο που δίνεται κάτω από τον τίτλο της αναφοράς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5369-006C-4CFA-AA37-55A7F15CF274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8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9AB8621-E20F-4086-A230-FD063576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/>
              <a:t>Προβολή αναφορών σε λίστα (Δημοτικός Υπάλληλος)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606890EA-8424-4D2F-A4D0-FEB1F40E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l-GR" dirty="0"/>
              <a:t>Ο υπάλληλος επιλέγει</a:t>
            </a:r>
            <a:r>
              <a:rPr lang="en-US" dirty="0"/>
              <a:t> </a:t>
            </a:r>
            <a:r>
              <a:rPr lang="el-GR" dirty="0"/>
              <a:t>τον τίτλο της αναφοράς που θέλει να δει από την λίστα στο </a:t>
            </a:r>
            <a:r>
              <a:rPr lang="en-US" dirty="0"/>
              <a:t>dropdown</a:t>
            </a:r>
            <a:endParaRPr lang="el-GR" dirty="0"/>
          </a:p>
          <a:p>
            <a:r>
              <a:rPr lang="el-GR" dirty="0"/>
              <a:t>Ο υπάλληλος μπορεί να επιλέξει αν θέλει να ταξινομήσει την λίστα με βάση τον χρόνο όπου έγινε η αναφορά ή την απόσταση της από την Αθήνα (Έστω ότι η έξυπνη πόλη είναι η Αθήνα)</a:t>
            </a:r>
          </a:p>
          <a:p>
            <a:r>
              <a:rPr lang="el-GR" dirty="0"/>
              <a:t>Ο υπάλληλος βλέπει το κείμενο της αναφοράς και την τοποθεσία της στον χάρτη</a:t>
            </a:r>
          </a:p>
          <a:p>
            <a:r>
              <a:rPr lang="el-GR" dirty="0"/>
              <a:t>Δεν μπορεί να κάνει υπερψήφιση </a:t>
            </a:r>
            <a:r>
              <a:rPr lang="en-US" dirty="0"/>
              <a:t>/ </a:t>
            </a:r>
            <a:r>
              <a:rPr lang="el-GR" dirty="0"/>
              <a:t>καταψήφιση της αναφοράς αυτής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6A9-5D90-41D5-A551-4F54B126E69F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15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48126667-E95E-4A98-9E71-9C42FB20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/>
              <a:t/>
            </a:r>
            <a:br>
              <a:rPr lang="el-GR" dirty="0"/>
            </a:br>
            <a:r>
              <a:rPr lang="el-GR" dirty="0"/>
              <a:t>Ερωτήσεις;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623156DA-B1EF-442C-913C-83F5F208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l-GR" dirty="0"/>
          </a:p>
          <a:p>
            <a:pPr marL="0" indent="0" algn="ctr">
              <a:buNone/>
            </a:pPr>
            <a:r>
              <a:rPr lang="el-GR" sz="3200" dirty="0" smtClean="0"/>
              <a:t>Ευχαριστ</a:t>
            </a:r>
            <a:r>
              <a:rPr lang="el-GR" sz="3200" dirty="0" smtClean="0"/>
              <a:t>ούμε</a:t>
            </a:r>
            <a:r>
              <a:rPr lang="el-GR" sz="3200" dirty="0" smtClean="0"/>
              <a:t>!</a:t>
            </a:r>
            <a:endParaRPr lang="el-G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FE-B585-4406-8793-1325B108DC29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73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02E95C6-7BBE-4EFA-AEA9-FD561E52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Εργαλεία που χρησιμοποιήθηκαν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94D90DEC-315A-4A53-8926-1238F3B6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sz="3200" dirty="0"/>
              <a:t>Tomcat Servlet Container / Web Server</a:t>
            </a:r>
          </a:p>
          <a:p>
            <a:pPr algn="ctr"/>
            <a:r>
              <a:rPr lang="en-US" sz="3200" dirty="0"/>
              <a:t>MySQL Database</a:t>
            </a:r>
          </a:p>
          <a:p>
            <a:pPr algn="ctr"/>
            <a:r>
              <a:rPr lang="en-US" sz="3200" dirty="0"/>
              <a:t>Eclipse 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E574-8139-43EE-9557-1BEBEEC3FDA4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03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DB08414-01C1-4A7F-8812-8F5CB6F0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Τεχνολογίες </a:t>
            </a:r>
            <a:r>
              <a:rPr lang="en-US" dirty="0"/>
              <a:t>Back-End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E3E472DD-A443-48D1-9F45-4B378068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sz="3200" dirty="0"/>
              <a:t>Γλώσσα Προγραμματισμού: </a:t>
            </a:r>
            <a:r>
              <a:rPr lang="en-US" sz="3200" dirty="0"/>
              <a:t>Java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Κύρια </a:t>
            </a:r>
            <a:r>
              <a:rPr lang="en-US" sz="3200" dirty="0"/>
              <a:t>Frameworks</a:t>
            </a:r>
            <a:r>
              <a:rPr lang="el-GR" sz="3200" dirty="0"/>
              <a:t>:</a:t>
            </a:r>
          </a:p>
          <a:p>
            <a:pPr algn="ctr"/>
            <a:r>
              <a:rPr lang="en-US" sz="3200" dirty="0"/>
              <a:t>Jersey </a:t>
            </a:r>
            <a:r>
              <a:rPr lang="el-GR" sz="3200" dirty="0"/>
              <a:t>για το </a:t>
            </a:r>
            <a:r>
              <a:rPr lang="en-US" sz="3200" dirty="0"/>
              <a:t>REST API</a:t>
            </a:r>
          </a:p>
          <a:p>
            <a:pPr algn="ctr"/>
            <a:r>
              <a:rPr lang="en-US" sz="3200" dirty="0"/>
              <a:t>Hibernate </a:t>
            </a:r>
            <a:r>
              <a:rPr lang="el-GR" sz="3200" dirty="0"/>
              <a:t>για </a:t>
            </a:r>
            <a:r>
              <a:rPr lang="en-US" sz="3200" dirty="0"/>
              <a:t>ORM</a:t>
            </a:r>
            <a:endParaRPr lang="el-G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60A4-6B1F-4928-BADC-C5CA5F90D1AE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4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44CE65FD-4A15-4BC0-8A3B-40051338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Τεχνολογίες </a:t>
            </a:r>
            <a:r>
              <a:rPr lang="en-US" dirty="0"/>
              <a:t>Front-End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03C036BF-2176-4BBE-B20A-49732D4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sz="3200" dirty="0"/>
              <a:t>Ιστοσελίδα (</a:t>
            </a:r>
            <a:r>
              <a:rPr lang="en-US" sz="3200" dirty="0"/>
              <a:t>HTML/CSS/JS)</a:t>
            </a:r>
          </a:p>
          <a:p>
            <a:pPr marL="0" indent="0" algn="ctr">
              <a:buNone/>
            </a:pPr>
            <a:r>
              <a:rPr lang="el-GR" sz="3200" dirty="0"/>
              <a:t>Κύριο </a:t>
            </a:r>
            <a:r>
              <a:rPr lang="en-US" sz="3200" dirty="0"/>
              <a:t>Framework</a:t>
            </a:r>
            <a:r>
              <a:rPr lang="el-GR" sz="3200" dirty="0"/>
              <a:t>: </a:t>
            </a:r>
            <a:r>
              <a:rPr lang="en-US" sz="3200" dirty="0"/>
              <a:t>Bootstrap</a:t>
            </a:r>
            <a:endParaRPr lang="el-G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61D-8293-49CC-87A4-9448B79310C9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14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55C4A9A-F6E4-4B83-B76D-46A08FAF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Γιατί </a:t>
            </a:r>
            <a:r>
              <a:rPr lang="en-US" dirty="0"/>
              <a:t>REST API</a:t>
            </a:r>
            <a:r>
              <a:rPr lang="el-GR" dirty="0"/>
              <a:t>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6D86C6E6-D316-4068-A90D-D166C901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l-GR" dirty="0"/>
          </a:p>
          <a:p>
            <a:pPr algn="ctr"/>
            <a:r>
              <a:rPr lang="el-GR" sz="3200" dirty="0"/>
              <a:t>Περισσότερο από ένα </a:t>
            </a:r>
            <a:r>
              <a:rPr lang="en-US" sz="3200" dirty="0"/>
              <a:t>Front-End</a:t>
            </a:r>
          </a:p>
          <a:p>
            <a:pPr algn="ctr"/>
            <a:r>
              <a:rPr lang="el-GR" sz="3200" dirty="0"/>
              <a:t>Τα αρχεία </a:t>
            </a:r>
            <a:r>
              <a:rPr lang="en-US" sz="3200" dirty="0"/>
              <a:t>JSON</a:t>
            </a:r>
            <a:r>
              <a:rPr lang="el-GR" sz="3200" dirty="0"/>
              <a:t> ενσωματώνονται καλά με την </a:t>
            </a:r>
            <a:r>
              <a:rPr lang="en-US" sz="3200" dirty="0"/>
              <a:t>JS</a:t>
            </a:r>
          </a:p>
          <a:p>
            <a:pPr algn="ctr"/>
            <a:r>
              <a:rPr lang="el-GR" sz="3200" dirty="0"/>
              <a:t>Η σχεδίαση του βοηθάει στην κατανόηση της εφαρμογής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560C-7294-43C7-9EF4-3F85C8C8433E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6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D5206B3-32BC-4E75-BA5E-C8BB60C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Γιατί Ιστοσελίδα;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69056E16-25F2-48CA-A494-016F5836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l-GR" dirty="0"/>
          </a:p>
          <a:p>
            <a:pPr algn="ctr"/>
            <a:r>
              <a:rPr lang="el-GR" sz="3200" dirty="0"/>
              <a:t>Φαίνεται η απλούστερη λύση για </a:t>
            </a:r>
            <a:r>
              <a:rPr lang="en-US" sz="3200" dirty="0"/>
              <a:t>Front-End</a:t>
            </a:r>
          </a:p>
          <a:p>
            <a:pPr algn="ctr"/>
            <a:r>
              <a:rPr lang="el-GR" sz="3200" dirty="0"/>
              <a:t>Ένα </a:t>
            </a:r>
            <a:r>
              <a:rPr lang="en-US" sz="3200" dirty="0"/>
              <a:t>Web Application</a:t>
            </a:r>
            <a:r>
              <a:rPr lang="el-GR" sz="3200" dirty="0"/>
              <a:t> είναι πραγματικά </a:t>
            </a:r>
            <a:r>
              <a:rPr lang="en-US" sz="3200" dirty="0"/>
              <a:t>Cross Platform</a:t>
            </a:r>
          </a:p>
          <a:p>
            <a:pPr algn="ctr"/>
            <a:r>
              <a:rPr lang="el-GR" sz="3200" dirty="0"/>
              <a:t>Καλύπτονται όλες οι απαιτήσεις της εφαρμογής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833-8876-4F3E-A1B7-EB612019A299}" type="datetime1">
              <a:rPr lang="el-GR" smtClean="0"/>
              <a:t>2/1/2019</a:t>
            </a:fld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32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60BCB51-4722-46C9-A22D-F41B97E0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Σύγκριση </a:t>
            </a:r>
            <a:r>
              <a:rPr lang="en-US" dirty="0"/>
              <a:t>Desktop/Mobile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3A110047-6FE8-4AC4-92BE-BC28B61CE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77" y="1600200"/>
            <a:ext cx="8760046" cy="47085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CFC8-23C4-442C-A942-35008B44D176}" type="datetime1">
              <a:rPr lang="el-GR" smtClean="0"/>
              <a:t>2/1/2019</a:t>
            </a:fld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07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C168D76-FF02-4B7C-A32E-F525D040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Σύγκριση </a:t>
            </a:r>
            <a:r>
              <a:rPr lang="en-US" dirty="0"/>
              <a:t>Desktop/Mobile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BDAD3195-7458-4B7B-81F8-F4B563E28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33" y="1600200"/>
            <a:ext cx="8405734" cy="47085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44F3-6006-4408-897E-157838C6A9FB}" type="datetime1">
              <a:rPr lang="el-GR" smtClean="0"/>
              <a:t>2/1/2019</a:t>
            </a:fld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48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13B9B18-CD05-4B00-ACFA-A586BF90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Σύγκριση </a:t>
            </a:r>
            <a:r>
              <a:rPr lang="en-US" dirty="0"/>
              <a:t>Desktop/Mobile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865DD14A-A391-4149-89AA-BEDAEEB21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7" y="1600200"/>
            <a:ext cx="9152285" cy="47085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41B-670A-4A10-87E6-1115A2BD197A}" type="datetime1">
              <a:rPr lang="el-GR" smtClean="0"/>
              <a:t>2/1/2019</a:t>
            </a:fld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20D-3FAB-4B06-8FF4-8D5A97C57BAB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14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453</Words>
  <Application>Microsoft Office PowerPoint</Application>
  <PresentationFormat>Custom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Σ.Α.Ε.Κ.Υ –  Ομαδική Εργασία 2018/2019</vt:lpstr>
      <vt:lpstr>Εργαλεία που χρησιμοποιήθηκαν</vt:lpstr>
      <vt:lpstr>Τεχνολογίες Back-End</vt:lpstr>
      <vt:lpstr>Τεχνολογίες Front-End</vt:lpstr>
      <vt:lpstr>Γιατί REST API;</vt:lpstr>
      <vt:lpstr>Γιατί Ιστοσελίδα;</vt:lpstr>
      <vt:lpstr>Σύγκριση Desktop/Mobile</vt:lpstr>
      <vt:lpstr>Σύγκριση Desktop/Mobile</vt:lpstr>
      <vt:lpstr>Σύγκριση Desktop/Mobile</vt:lpstr>
      <vt:lpstr>Σύγκριση Desktop/Mobile</vt:lpstr>
      <vt:lpstr>Εγγραφή Χρήστη στην εφαρμογή</vt:lpstr>
      <vt:lpstr>Είσοδος χρήστη στην εφαρμογή</vt:lpstr>
      <vt:lpstr>Δημιουργία αναφοράς</vt:lpstr>
      <vt:lpstr>Προβολή αναφορών σε λίστα (Πολίτης)</vt:lpstr>
      <vt:lpstr>Προβολή αναφορών σε χάρτη</vt:lpstr>
      <vt:lpstr>Προβολή αναφορών σε λίστα (Δημοτικός Υπάλληλος)</vt:lpstr>
      <vt:lpstr> Ερωτήσεις;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Alexandra</cp:lastModifiedBy>
  <cp:revision>15</cp:revision>
  <dcterms:created xsi:type="dcterms:W3CDTF">2019-01-01T18:21:27Z</dcterms:created>
  <dcterms:modified xsi:type="dcterms:W3CDTF">2019-01-01T23:03:37Z</dcterms:modified>
</cp:coreProperties>
</file>