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67" r:id="rId4"/>
    <p:sldId id="273" r:id="rId5"/>
    <p:sldId id="259" r:id="rId6"/>
    <p:sldId id="260" r:id="rId7"/>
    <p:sldId id="261" r:id="rId8"/>
    <p:sldId id="270" r:id="rId9"/>
    <p:sldId id="274" r:id="rId10"/>
    <p:sldId id="264" r:id="rId11"/>
    <p:sldId id="265" r:id="rId12"/>
    <p:sldId id="26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2608E-E707-42D7-B82D-4A2A9D693E84}" v="241" dt="2021-04-01T07:18:09.093"/>
    <p1510:client id="{F20465A4-F370-4004-9C6E-56F3A416C79B}" v="222" dt="2021-03-31T22:28:34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khboz Abdulazizov" userId="S::sh873370@dal.ca::1112747e-5469-49d6-b07c-68389392cb43" providerId="AD" clId="Web-{7382608E-E707-42D7-B82D-4A2A9D693E84}"/>
    <pc:docChg chg="modSld">
      <pc:chgData name="Shakhboz Abdulazizov" userId="S::sh873370@dal.ca::1112747e-5469-49d6-b07c-68389392cb43" providerId="AD" clId="Web-{7382608E-E707-42D7-B82D-4A2A9D693E84}" dt="2021-04-01T07:18:09.078" v="118" actId="20577"/>
      <pc:docMkLst>
        <pc:docMk/>
      </pc:docMkLst>
      <pc:sldChg chg="modSp">
        <pc:chgData name="Shakhboz Abdulazizov" userId="S::sh873370@dal.ca::1112747e-5469-49d6-b07c-68389392cb43" providerId="AD" clId="Web-{7382608E-E707-42D7-B82D-4A2A9D693E84}" dt="2021-04-01T07:07:14.297" v="62" actId="20577"/>
        <pc:sldMkLst>
          <pc:docMk/>
          <pc:sldMk cId="2273515623" sldId="263"/>
        </pc:sldMkLst>
        <pc:spChg chg="mod">
          <ac:chgData name="Shakhboz Abdulazizov" userId="S::sh873370@dal.ca::1112747e-5469-49d6-b07c-68389392cb43" providerId="AD" clId="Web-{7382608E-E707-42D7-B82D-4A2A9D693E84}" dt="2021-04-01T07:07:14.297" v="62" actId="20577"/>
          <ac:spMkLst>
            <pc:docMk/>
            <pc:sldMk cId="2273515623" sldId="263"/>
            <ac:spMk id="3" creationId="{88BED908-94FC-4640-B97B-98E0EE99D69B}"/>
          </ac:spMkLst>
        </pc:spChg>
      </pc:sldChg>
      <pc:sldChg chg="modSp">
        <pc:chgData name="Shakhboz Abdulazizov" userId="S::sh873370@dal.ca::1112747e-5469-49d6-b07c-68389392cb43" providerId="AD" clId="Web-{7382608E-E707-42D7-B82D-4A2A9D693E84}" dt="2021-04-01T07:18:09.078" v="118" actId="20577"/>
        <pc:sldMkLst>
          <pc:docMk/>
          <pc:sldMk cId="2770586539" sldId="269"/>
        </pc:sldMkLst>
        <pc:spChg chg="mod">
          <ac:chgData name="Shakhboz Abdulazizov" userId="S::sh873370@dal.ca::1112747e-5469-49d6-b07c-68389392cb43" providerId="AD" clId="Web-{7382608E-E707-42D7-B82D-4A2A9D693E84}" dt="2021-04-01T07:18:09.078" v="118" actId="20577"/>
          <ac:spMkLst>
            <pc:docMk/>
            <pc:sldMk cId="2770586539" sldId="269"/>
            <ac:spMk id="3" creationId="{88BED908-94FC-4640-B97B-98E0EE99D69B}"/>
          </ac:spMkLst>
        </pc:spChg>
      </pc:sldChg>
      <pc:sldChg chg="addSp modSp">
        <pc:chgData name="Shakhboz Abdulazizov" userId="S::sh873370@dal.ca::1112747e-5469-49d6-b07c-68389392cb43" providerId="AD" clId="Web-{7382608E-E707-42D7-B82D-4A2A9D693E84}" dt="2021-04-01T07:05:12.165" v="48" actId="20577"/>
        <pc:sldMkLst>
          <pc:docMk/>
          <pc:sldMk cId="343691575" sldId="270"/>
        </pc:sldMkLst>
        <pc:spChg chg="add mod">
          <ac:chgData name="Shakhboz Abdulazizov" userId="S::sh873370@dal.ca::1112747e-5469-49d6-b07c-68389392cb43" providerId="AD" clId="Web-{7382608E-E707-42D7-B82D-4A2A9D693E84}" dt="2021-04-01T07:05:12.165" v="48" actId="20577"/>
          <ac:spMkLst>
            <pc:docMk/>
            <pc:sldMk cId="343691575" sldId="270"/>
            <ac:spMk id="6" creationId="{233A32C1-FA20-45CF-BB6F-024412DA8749}"/>
          </ac:spMkLst>
        </pc:spChg>
      </pc:sldChg>
    </pc:docChg>
  </pc:docChgLst>
  <pc:docChgLst>
    <pc:chgData name="Shakhboz Abdulazizov" userId="S::sh873370@dal.ca::1112747e-5469-49d6-b07c-68389392cb43" providerId="AD" clId="Web-{F20465A4-F370-4004-9C6E-56F3A416C79B}"/>
    <pc:docChg chg="addSld modSld sldOrd">
      <pc:chgData name="Shakhboz Abdulazizov" userId="S::sh873370@dal.ca::1112747e-5469-49d6-b07c-68389392cb43" providerId="AD" clId="Web-{F20465A4-F370-4004-9C6E-56F3A416C79B}" dt="2021-03-31T22:28:32.649" v="125" actId="20577"/>
      <pc:docMkLst>
        <pc:docMk/>
      </pc:docMkLst>
      <pc:sldChg chg="addSp delSp modSp">
        <pc:chgData name="Shakhboz Abdulazizov" userId="S::sh873370@dal.ca::1112747e-5469-49d6-b07c-68389392cb43" providerId="AD" clId="Web-{F20465A4-F370-4004-9C6E-56F3A416C79B}" dt="2021-03-31T22:24:40.115" v="94" actId="1076"/>
        <pc:sldMkLst>
          <pc:docMk/>
          <pc:sldMk cId="2273515623" sldId="263"/>
        </pc:sldMkLst>
        <pc:spChg chg="mod">
          <ac:chgData name="Shakhboz Abdulazizov" userId="S::sh873370@dal.ca::1112747e-5469-49d6-b07c-68389392cb43" providerId="AD" clId="Web-{F20465A4-F370-4004-9C6E-56F3A416C79B}" dt="2021-03-31T22:12:07.417" v="62" actId="20577"/>
          <ac:spMkLst>
            <pc:docMk/>
            <pc:sldMk cId="2273515623" sldId="263"/>
            <ac:spMk id="2" creationId="{26429145-FD7E-4A71-9AAA-932A3F965419}"/>
          </ac:spMkLst>
        </pc:spChg>
        <pc:spChg chg="mod">
          <ac:chgData name="Shakhboz Abdulazizov" userId="S::sh873370@dal.ca::1112747e-5469-49d6-b07c-68389392cb43" providerId="AD" clId="Web-{F20465A4-F370-4004-9C6E-56F3A416C79B}" dt="2021-03-31T22:24:26.958" v="92" actId="1076"/>
          <ac:spMkLst>
            <pc:docMk/>
            <pc:sldMk cId="2273515623" sldId="263"/>
            <ac:spMk id="3" creationId="{88BED908-94FC-4640-B97B-98E0EE99D69B}"/>
          </ac:spMkLst>
        </pc:spChg>
        <pc:spChg chg="del">
          <ac:chgData name="Shakhboz Abdulazizov" userId="S::sh873370@dal.ca::1112747e-5469-49d6-b07c-68389392cb43" providerId="AD" clId="Web-{F20465A4-F370-4004-9C6E-56F3A416C79B}" dt="2021-03-31T22:23:51.036" v="86"/>
          <ac:spMkLst>
            <pc:docMk/>
            <pc:sldMk cId="2273515623" sldId="263"/>
            <ac:spMk id="13" creationId="{4D7C8B3B-8E0D-4506-8BF4-671D495EF74B}"/>
          </ac:spMkLst>
        </pc:spChg>
        <pc:spChg chg="del">
          <ac:chgData name="Shakhboz Abdulazizov" userId="S::sh873370@dal.ca::1112747e-5469-49d6-b07c-68389392cb43" providerId="AD" clId="Web-{F20465A4-F370-4004-9C6E-56F3A416C79B}" dt="2021-03-31T22:23:54.786" v="87"/>
          <ac:spMkLst>
            <pc:docMk/>
            <pc:sldMk cId="2273515623" sldId="263"/>
            <ac:spMk id="15" creationId="{376BD46E-8E61-42EE-9271-D95FA6757EED}"/>
          </ac:spMkLst>
        </pc:spChg>
        <pc:picChg chg="add mod">
          <ac:chgData name="Shakhboz Abdulazizov" userId="S::sh873370@dal.ca::1112747e-5469-49d6-b07c-68389392cb43" providerId="AD" clId="Web-{F20465A4-F370-4004-9C6E-56F3A416C79B}" dt="2021-03-31T22:24:40.115" v="94" actId="1076"/>
          <ac:picMkLst>
            <pc:docMk/>
            <pc:sldMk cId="2273515623" sldId="263"/>
            <ac:picMk id="4" creationId="{27071ED1-3B0B-4AE5-9AFA-66C9502DBDF8}"/>
          </ac:picMkLst>
        </pc:picChg>
      </pc:sldChg>
      <pc:sldChg chg="addSp delSp modSp add replId">
        <pc:chgData name="Shakhboz Abdulazizov" userId="S::sh873370@dal.ca::1112747e-5469-49d6-b07c-68389392cb43" providerId="AD" clId="Web-{F20465A4-F370-4004-9C6E-56F3A416C79B}" dt="2021-03-31T22:28:32.649" v="125" actId="20577"/>
        <pc:sldMkLst>
          <pc:docMk/>
          <pc:sldMk cId="2770586539" sldId="269"/>
        </pc:sldMkLst>
        <pc:spChg chg="mod">
          <ac:chgData name="Shakhboz Abdulazizov" userId="S::sh873370@dal.ca::1112747e-5469-49d6-b07c-68389392cb43" providerId="AD" clId="Web-{F20465A4-F370-4004-9C6E-56F3A416C79B}" dt="2021-03-31T22:25:07.380" v="101" actId="20577"/>
          <ac:spMkLst>
            <pc:docMk/>
            <pc:sldMk cId="2770586539" sldId="269"/>
            <ac:spMk id="2" creationId="{26429145-FD7E-4A71-9AAA-932A3F965419}"/>
          </ac:spMkLst>
        </pc:spChg>
        <pc:spChg chg="mod">
          <ac:chgData name="Shakhboz Abdulazizov" userId="S::sh873370@dal.ca::1112747e-5469-49d6-b07c-68389392cb43" providerId="AD" clId="Web-{F20465A4-F370-4004-9C6E-56F3A416C79B}" dt="2021-03-31T22:28:32.649" v="125" actId="20577"/>
          <ac:spMkLst>
            <pc:docMk/>
            <pc:sldMk cId="2770586539" sldId="269"/>
            <ac:spMk id="3" creationId="{88BED908-94FC-4640-B97B-98E0EE99D69B}"/>
          </ac:spMkLst>
        </pc:spChg>
        <pc:spChg chg="del mod">
          <ac:chgData name="Shakhboz Abdulazizov" userId="S::sh873370@dal.ca::1112747e-5469-49d6-b07c-68389392cb43" providerId="AD" clId="Web-{F20465A4-F370-4004-9C6E-56F3A416C79B}" dt="2021-03-31T22:25:59.694" v="117"/>
          <ac:spMkLst>
            <pc:docMk/>
            <pc:sldMk cId="2770586539" sldId="269"/>
            <ac:spMk id="13" creationId="{4D7C8B3B-8E0D-4506-8BF4-671D495EF74B}"/>
          </ac:spMkLst>
        </pc:spChg>
        <pc:spChg chg="del mod">
          <ac:chgData name="Shakhboz Abdulazizov" userId="S::sh873370@dal.ca::1112747e-5469-49d6-b07c-68389392cb43" providerId="AD" clId="Web-{F20465A4-F370-4004-9C6E-56F3A416C79B}" dt="2021-03-31T22:26:04.944" v="118"/>
          <ac:spMkLst>
            <pc:docMk/>
            <pc:sldMk cId="2770586539" sldId="269"/>
            <ac:spMk id="15" creationId="{376BD46E-8E61-42EE-9271-D95FA6757EED}"/>
          </ac:spMkLst>
        </pc:spChg>
        <pc:picChg chg="add mod">
          <ac:chgData name="Shakhboz Abdulazizov" userId="S::sh873370@dal.ca::1112747e-5469-49d6-b07c-68389392cb43" providerId="AD" clId="Web-{F20465A4-F370-4004-9C6E-56F3A416C79B}" dt="2021-03-31T22:28:19.258" v="121" actId="14100"/>
          <ac:picMkLst>
            <pc:docMk/>
            <pc:sldMk cId="2770586539" sldId="269"/>
            <ac:picMk id="4" creationId="{23903D27-906B-438D-9880-EA60762F4E24}"/>
          </ac:picMkLst>
        </pc:picChg>
      </pc:sldChg>
      <pc:sldChg chg="addSp delSp modSp add ord replId">
        <pc:chgData name="Shakhboz Abdulazizov" userId="S::sh873370@dal.ca::1112747e-5469-49d6-b07c-68389392cb43" providerId="AD" clId="Web-{F20465A4-F370-4004-9C6E-56F3A416C79B}" dt="2021-03-31T22:12:23.105" v="66" actId="20577"/>
        <pc:sldMkLst>
          <pc:docMk/>
          <pc:sldMk cId="343691575" sldId="270"/>
        </pc:sldMkLst>
        <pc:spChg chg="mod">
          <ac:chgData name="Shakhboz Abdulazizov" userId="S::sh873370@dal.ca::1112747e-5469-49d6-b07c-68389392cb43" providerId="AD" clId="Web-{F20465A4-F370-4004-9C6E-56F3A416C79B}" dt="2021-03-31T22:00:44.361" v="18" actId="20577"/>
          <ac:spMkLst>
            <pc:docMk/>
            <pc:sldMk cId="343691575" sldId="270"/>
            <ac:spMk id="2" creationId="{26429145-FD7E-4A71-9AAA-932A3F965419}"/>
          </ac:spMkLst>
        </pc:spChg>
        <pc:spChg chg="mod">
          <ac:chgData name="Shakhboz Abdulazizov" userId="S::sh873370@dal.ca::1112747e-5469-49d6-b07c-68389392cb43" providerId="AD" clId="Web-{F20465A4-F370-4004-9C6E-56F3A416C79B}" dt="2021-03-31T22:12:23.105" v="66" actId="20577"/>
          <ac:spMkLst>
            <pc:docMk/>
            <pc:sldMk cId="343691575" sldId="270"/>
            <ac:spMk id="3" creationId="{88BED908-94FC-4640-B97B-98E0EE99D69B}"/>
          </ac:spMkLst>
        </pc:spChg>
        <pc:spChg chg="add del">
          <ac:chgData name="Shakhboz Abdulazizov" userId="S::sh873370@dal.ca::1112747e-5469-49d6-b07c-68389392cb43" providerId="AD" clId="Web-{F20465A4-F370-4004-9C6E-56F3A416C79B}" dt="2021-03-31T22:11:51.354" v="57"/>
          <ac:spMkLst>
            <pc:docMk/>
            <pc:sldMk cId="343691575" sldId="270"/>
            <ac:spMk id="6" creationId="{D3F023F8-DC78-45B5-A7B1-E5570878E53A}"/>
          </ac:spMkLst>
        </pc:spChg>
        <pc:spChg chg="add del">
          <ac:chgData name="Shakhboz Abdulazizov" userId="S::sh873370@dal.ca::1112747e-5469-49d6-b07c-68389392cb43" providerId="AD" clId="Web-{F20465A4-F370-4004-9C6E-56F3A416C79B}" dt="2021-03-31T22:09:17.024" v="37"/>
          <ac:spMkLst>
            <pc:docMk/>
            <pc:sldMk cId="343691575" sldId="270"/>
            <ac:spMk id="13" creationId="{4D7C8B3B-8E0D-4506-8BF4-671D495EF74B}"/>
          </ac:spMkLst>
        </pc:spChg>
        <pc:spChg chg="del">
          <ac:chgData name="Shakhboz Abdulazizov" userId="S::sh873370@dal.ca::1112747e-5469-49d6-b07c-68389392cb43" providerId="AD" clId="Web-{F20465A4-F370-4004-9C6E-56F3A416C79B}" dt="2021-03-31T22:09:29.337" v="38"/>
          <ac:spMkLst>
            <pc:docMk/>
            <pc:sldMk cId="343691575" sldId="270"/>
            <ac:spMk id="15" creationId="{376BD46E-8E61-42EE-9271-D95FA6757EED}"/>
          </ac:spMkLst>
        </pc:spChg>
        <pc:picChg chg="add mod">
          <ac:chgData name="Shakhboz Abdulazizov" userId="S::sh873370@dal.ca::1112747e-5469-49d6-b07c-68389392cb43" providerId="AD" clId="Web-{F20465A4-F370-4004-9C6E-56F3A416C79B}" dt="2021-03-31T22:11:43.136" v="56" actId="1076"/>
          <ac:picMkLst>
            <pc:docMk/>
            <pc:sldMk cId="343691575" sldId="270"/>
            <ac:picMk id="4" creationId="{2B185897-3707-4B8E-96B6-DE946B613244}"/>
          </ac:picMkLst>
        </pc:picChg>
        <pc:picChg chg="add mod">
          <ac:chgData name="Shakhboz Abdulazizov" userId="S::sh873370@dal.ca::1112747e-5469-49d6-b07c-68389392cb43" providerId="AD" clId="Web-{F20465A4-F370-4004-9C6E-56F3A416C79B}" dt="2021-03-31T22:10:28.650" v="46" actId="1076"/>
          <ac:picMkLst>
            <pc:docMk/>
            <pc:sldMk cId="343691575" sldId="270"/>
            <ac:picMk id="5" creationId="{50AA6EF4-2362-47FF-83FF-3C31E66328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=""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14000"/>
              </a:lnSpc>
              <a:defRPr sz="6000" b="0" cap="none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=""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0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4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=""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7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8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9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1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8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6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9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13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None/>
        <a:defRPr sz="2100" b="0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None/>
        <a:defRPr sz="1800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i="0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i="0" kern="1200" spc="1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CA22F210-7186-4074-94C5-FAD2C2EB15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3" descr="Abstract interior design of a modern white showroom">
            <a:extLst>
              <a:ext uri="{FF2B5EF4-FFF2-40B4-BE49-F238E27FC236}">
                <a16:creationId xmlns="" xmlns:a16="http://schemas.microsoft.com/office/drawing/2014/main" id="{15DCA514-576E-4A7E-952B-4C9E96234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1C4FED8-D85F-4B52-875F-AB6873B503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9629EF-4752-4CC3-A383-CE7834FEA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964" y="461849"/>
            <a:ext cx="6007100" cy="3366494"/>
          </a:xfrm>
        </p:spPr>
        <p:txBody>
          <a:bodyPr anchor="b">
            <a:normAutofit fontScale="90000"/>
          </a:bodyPr>
          <a:lstStyle/>
          <a:p>
            <a:pPr>
              <a:lnSpc>
                <a:spcPct val="104000"/>
              </a:lnSpc>
            </a:pPr>
            <a:r>
              <a:rPr lang="en-IN" sz="4700" dirty="0" smtClean="0">
                <a:solidFill>
                  <a:schemeClr val="bg1"/>
                </a:solidFill>
              </a:rPr>
              <a:t>Deep Language Model Representation of Document Clustering</a:t>
            </a:r>
            <a:endParaRPr lang="en-IN" sz="4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15ABA2-1D1D-4C05-8125-652F81193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290192"/>
            <a:ext cx="6074001" cy="1345689"/>
          </a:xfrm>
        </p:spPr>
        <p:txBody>
          <a:bodyPr anchor="t">
            <a:norm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Presenter – </a:t>
            </a:r>
            <a:r>
              <a:rPr lang="en-IN" b="1" dirty="0" err="1" smtClean="0">
                <a:solidFill>
                  <a:schemeClr val="bg1"/>
                </a:solidFill>
              </a:rPr>
              <a:t>Bhuvaneshwari</a:t>
            </a:r>
            <a:r>
              <a:rPr lang="en-IN" b="1" dirty="0" smtClean="0">
                <a:solidFill>
                  <a:schemeClr val="bg1"/>
                </a:solidFill>
              </a:rPr>
              <a:t> </a:t>
            </a:r>
            <a:r>
              <a:rPr lang="en-IN" b="1" dirty="0" err="1" smtClean="0">
                <a:solidFill>
                  <a:schemeClr val="bg1"/>
                </a:solidFill>
              </a:rPr>
              <a:t>Basquarane</a:t>
            </a:r>
            <a:r>
              <a:rPr lang="en-IN" b="1" dirty="0" smtClean="0">
                <a:solidFill>
                  <a:schemeClr val="bg1"/>
                </a:solidFill>
              </a:rPr>
              <a:t> (bh563857@dal.ca)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8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2526924-84D3-45FB-A5FE-62D8FCBF53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C2A6256-1DD0-4E4B-A8B3-9A711B4DBE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1760540-185E-4652-BFD2-9B362EF3B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429145-FD7E-4A71-9AAA-932A3F96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chemeClr val="bg1"/>
                </a:solidFill>
              </a:rPr>
              <a:t>Hyper-Parameter Tuning K-means</a:t>
            </a:r>
            <a:endParaRPr lang="en-IN" sz="37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29789F4-85C1-41A0-83EB-992E22210C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D9D367D-6DD2-4A7C-8918-0DCAC29755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94B7368-98E9-4098-AE75-46DFDBF32A59}"/>
              </a:ext>
            </a:extLst>
          </p:cNvPr>
          <p:cNvSpPr txBox="1"/>
          <p:nvPr/>
        </p:nvSpPr>
        <p:spPr>
          <a:xfrm>
            <a:off x="1310885" y="2481821"/>
            <a:ext cx="46777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</a:p>
          <a:p>
            <a:pPr algn="just"/>
            <a:endParaRPr lang="en-US" sz="2400" dirty="0"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is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hyper-parameter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specifies the number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must be a positive integer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the number of instances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Elbow method is used to estimate 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number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complete dataset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will be 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minimizes a predefined loss function to give better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results.</a:t>
            </a:r>
          </a:p>
          <a:p>
            <a:pPr algn="just"/>
            <a:endParaRPr lang="en-US" b="1" dirty="0" smtClean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94B7368-98E9-4098-AE75-46DFDBF32A59}"/>
              </a:ext>
            </a:extLst>
          </p:cNvPr>
          <p:cNvSpPr txBox="1"/>
          <p:nvPr/>
        </p:nvSpPr>
        <p:spPr>
          <a:xfrm>
            <a:off x="7050973" y="2523161"/>
            <a:ext cx="4078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127" y="2768958"/>
            <a:ext cx="4848284" cy="34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2526924-84D3-45FB-A5FE-62D8FCBF53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C2A6256-1DD0-4E4B-A8B3-9A711B4DBE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1760540-185E-4652-BFD2-9B362EF3B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429145-FD7E-4A71-9AAA-932A3F96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chemeClr val="bg1"/>
                </a:solidFill>
              </a:rPr>
              <a:t>Result and Analysis </a:t>
            </a:r>
            <a:endParaRPr lang="en-IN" sz="37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29789F4-85C1-41A0-83EB-992E22210C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D9D367D-6DD2-4A7C-8918-0DCAC29755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75D84BE-A11B-4721-A9D5-EA2F96323FA9}"/>
              </a:ext>
            </a:extLst>
          </p:cNvPr>
          <p:cNvSpPr txBox="1"/>
          <p:nvPr/>
        </p:nvSpPr>
        <p:spPr>
          <a:xfrm>
            <a:off x="1070774" y="2679333"/>
            <a:ext cx="1082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321" y="2300161"/>
            <a:ext cx="4591963" cy="4467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3797" y="2863999"/>
            <a:ext cx="54220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clusters based on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titles that gives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clear look of how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embedding's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each type of BERT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to bucket the documents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clusters in each variant came out to be low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data-set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homogeneous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papers from the field of ML, DL and NLP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11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2526924-84D3-45FB-A5FE-62D8FCBF53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C2A6256-1DD0-4E4B-A8B3-9A711B4DBE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1760540-185E-4652-BFD2-9B362EF3B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429145-FD7E-4A71-9AAA-932A3F96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chemeClr val="bg1"/>
                </a:solidFill>
              </a:rPr>
              <a:t>Future </a:t>
            </a:r>
            <a:r>
              <a:rPr lang="en-US" sz="3700" dirty="0" smtClean="0">
                <a:solidFill>
                  <a:schemeClr val="bg1"/>
                </a:solidFill>
              </a:rPr>
              <a:t>Research</a:t>
            </a:r>
            <a:endParaRPr lang="en-IN" sz="37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29789F4-85C1-41A0-83EB-992E22210C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D9D367D-6DD2-4A7C-8918-0DCAC29755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8806" y="2987899"/>
            <a:ext cx="7933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try to implement other deep language models XLNET, Infer-sent.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applications for better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embedding's using variance BERT.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Interactive clustering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opic modelling, where the user objective to use this tool for transforming cluster using his domain knowledge.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Question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chemeClr val="tx1"/>
                </a:solidFill>
              </a:rPr>
              <a:t>Thank You ! 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2526924-84D3-45FB-A5FE-62D8FCBF53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C2A6256-1DD0-4E4B-A8B3-9A711B4DBE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1760540-185E-4652-BFD2-9B362EF3B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BC8C95-7E93-425E-AA09-333EF5D9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chemeClr val="bg1"/>
                </a:solidFill>
              </a:rPr>
              <a:t/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>P-08 Presentation Road Map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29789F4-85C1-41A0-83EB-992E22210C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D9D367D-6DD2-4A7C-8918-0DCAC29755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4BDDCF-83FB-4FD5-8FF5-0F43DB86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Bhuvaneshwari</a:t>
            </a:r>
            <a:endPara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fontAlgn="base"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lvl="1" indent="-342900" fontAlgn="base"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and Deep Language models</a:t>
            </a:r>
          </a:p>
          <a:p>
            <a:pPr marL="342900" lvl="1" indent="-342900" fontAlgn="base"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fontAlgn="base"/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Transformers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Noah</a:t>
            </a:r>
          </a:p>
          <a:p>
            <a:pPr fontAlgn="base"/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Shakhboz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SBERT Model 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Rakshit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33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2526924-84D3-45FB-A5FE-62D8FCBF53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C2A6256-1DD0-4E4B-A8B3-9A711B4DBE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1760540-185E-4652-BFD2-9B362EF3B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06F935-5C18-40D4-A4D8-C90972D9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29789F4-85C1-41A0-83EB-992E22210C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D9D367D-6DD2-4A7C-8918-0DCAC29755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oogle Shape;116;p14"/>
          <p:cNvGrpSpPr/>
          <p:nvPr/>
        </p:nvGrpSpPr>
        <p:grpSpPr>
          <a:xfrm>
            <a:off x="4857609" y="2925096"/>
            <a:ext cx="2803227" cy="2745729"/>
            <a:chOff x="2491758" y="234"/>
            <a:chExt cx="2803227" cy="2745729"/>
          </a:xfrm>
        </p:grpSpPr>
        <p:sp>
          <p:nvSpPr>
            <p:cNvPr id="11" name="Google Shape;117;p14"/>
            <p:cNvSpPr/>
            <p:nvPr/>
          </p:nvSpPr>
          <p:spPr>
            <a:xfrm>
              <a:off x="2491758" y="234"/>
              <a:ext cx="2803227" cy="376127"/>
            </a:xfrm>
            <a:prstGeom prst="roundRect">
              <a:avLst>
                <a:gd name="adj" fmla="val 16667"/>
              </a:avLst>
            </a:prstGeom>
            <a:solidFill>
              <a:srgbClr val="7D80B9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8;p14"/>
            <p:cNvSpPr txBox="1"/>
            <p:nvPr/>
          </p:nvSpPr>
          <p:spPr>
            <a:xfrm>
              <a:off x="2510119" y="18595"/>
              <a:ext cx="2766505" cy="339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5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icrosoft YaHe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Motivation</a:t>
              </a:r>
              <a:endParaRPr/>
            </a:p>
          </p:txBody>
        </p:sp>
        <p:sp>
          <p:nvSpPr>
            <p:cNvPr id="15" name="Google Shape;119;p14"/>
            <p:cNvSpPr/>
            <p:nvPr/>
          </p:nvSpPr>
          <p:spPr>
            <a:xfrm>
              <a:off x="2491758" y="395168"/>
              <a:ext cx="2803227" cy="37612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0;p14"/>
            <p:cNvSpPr txBox="1"/>
            <p:nvPr/>
          </p:nvSpPr>
          <p:spPr>
            <a:xfrm>
              <a:off x="2510119" y="413529"/>
              <a:ext cx="2766505" cy="339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5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icrosoft YaHe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Dataset and its challenges</a:t>
              </a:r>
              <a:endParaRPr/>
            </a:p>
          </p:txBody>
        </p:sp>
        <p:sp>
          <p:nvSpPr>
            <p:cNvPr id="18" name="Google Shape;121;p14"/>
            <p:cNvSpPr/>
            <p:nvPr/>
          </p:nvSpPr>
          <p:spPr>
            <a:xfrm>
              <a:off x="2491758" y="790101"/>
              <a:ext cx="2803227" cy="376127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2;p14"/>
            <p:cNvSpPr txBox="1"/>
            <p:nvPr/>
          </p:nvSpPr>
          <p:spPr>
            <a:xfrm>
              <a:off x="2510119" y="808462"/>
              <a:ext cx="2766505" cy="339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5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icrosoft YaHe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Methodology</a:t>
              </a:r>
              <a:endParaRPr/>
            </a:p>
          </p:txBody>
        </p:sp>
        <p:sp>
          <p:nvSpPr>
            <p:cNvPr id="20" name="Google Shape;123;p14"/>
            <p:cNvSpPr/>
            <p:nvPr/>
          </p:nvSpPr>
          <p:spPr>
            <a:xfrm>
              <a:off x="2491758" y="1185035"/>
              <a:ext cx="2803227" cy="376127"/>
            </a:xfrm>
            <a:prstGeom prst="roundRect">
              <a:avLst>
                <a:gd name="adj" fmla="val 16667"/>
              </a:avLst>
            </a:prstGeom>
            <a:solidFill>
              <a:srgbClr val="83ABA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4;p14"/>
            <p:cNvSpPr txBox="1"/>
            <p:nvPr/>
          </p:nvSpPr>
          <p:spPr>
            <a:xfrm>
              <a:off x="2510119" y="1203396"/>
              <a:ext cx="2766505" cy="339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5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icrosoft YaHe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Language Models</a:t>
              </a:r>
              <a:endParaRPr dirty="0"/>
            </a:p>
          </p:txBody>
        </p:sp>
        <p:sp>
          <p:nvSpPr>
            <p:cNvPr id="22" name="Google Shape;125;p14"/>
            <p:cNvSpPr/>
            <p:nvPr/>
          </p:nvSpPr>
          <p:spPr>
            <a:xfrm>
              <a:off x="2491758" y="1579968"/>
              <a:ext cx="2803227" cy="37612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6;p14"/>
            <p:cNvSpPr txBox="1"/>
            <p:nvPr/>
          </p:nvSpPr>
          <p:spPr>
            <a:xfrm>
              <a:off x="2510119" y="1598329"/>
              <a:ext cx="2766505" cy="339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5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icrosoft YaHe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Clustering</a:t>
              </a:r>
              <a:endParaRPr/>
            </a:p>
          </p:txBody>
        </p:sp>
        <p:sp>
          <p:nvSpPr>
            <p:cNvPr id="24" name="Google Shape;127;p14"/>
            <p:cNvSpPr/>
            <p:nvPr/>
          </p:nvSpPr>
          <p:spPr>
            <a:xfrm>
              <a:off x="2491758" y="1974902"/>
              <a:ext cx="2803227" cy="376127"/>
            </a:xfrm>
            <a:prstGeom prst="roundRect">
              <a:avLst>
                <a:gd name="adj" fmla="val 16667"/>
              </a:avLst>
            </a:prstGeom>
            <a:solidFill>
              <a:srgbClr val="7D80B9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8;p14"/>
            <p:cNvSpPr txBox="1"/>
            <p:nvPr/>
          </p:nvSpPr>
          <p:spPr>
            <a:xfrm>
              <a:off x="2510119" y="1993263"/>
              <a:ext cx="2766505" cy="339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5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icrosoft YaHe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Hyper-parameter tuning</a:t>
              </a:r>
              <a:endParaRPr dirty="0"/>
            </a:p>
          </p:txBody>
        </p:sp>
        <p:sp>
          <p:nvSpPr>
            <p:cNvPr id="26" name="Google Shape;129;p14"/>
            <p:cNvSpPr/>
            <p:nvPr/>
          </p:nvSpPr>
          <p:spPr>
            <a:xfrm>
              <a:off x="2491758" y="2369836"/>
              <a:ext cx="2803227" cy="37612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0;p14"/>
            <p:cNvSpPr txBox="1"/>
            <p:nvPr/>
          </p:nvSpPr>
          <p:spPr>
            <a:xfrm>
              <a:off x="2510119" y="2388197"/>
              <a:ext cx="2766505" cy="339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5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icrosoft YaHe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Future Research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187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2526924-84D3-45FB-A5FE-62D8FCBF53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C2A6256-1DD0-4E4B-A8B3-9A711B4DBE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1760540-185E-4652-BFD2-9B362EF3B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BC8C95-7E93-425E-AA09-333EF5D9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29789F4-85C1-41A0-83EB-992E22210C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D9D367D-6DD2-4A7C-8918-0DCAC29755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4BDDCF-83FB-4FD5-8FF5-0F43DB86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457200" indent="-457200">
              <a:buAutoNum type="arabicParenR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Bucketing the documents based on their content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out state-of-the-art Transformer Models to produce embeddings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performance of clustering algorithms with contextual embeddings given by BERT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0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80">
            <a:extLst>
              <a:ext uri="{FF2B5EF4-FFF2-40B4-BE49-F238E27FC236}">
                <a16:creationId xmlns="" xmlns:a16="http://schemas.microsoft.com/office/drawing/2014/main" id="{DA4E7B50-D68C-43EB-930F-EA442A13A9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8" name="Rectangle 82">
            <a:extLst>
              <a:ext uri="{FF2B5EF4-FFF2-40B4-BE49-F238E27FC236}">
                <a16:creationId xmlns="" xmlns:a16="http://schemas.microsoft.com/office/drawing/2014/main" id="{02822754-E01B-4742-88B9-BE0984BAFE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84">
            <a:extLst>
              <a:ext uri="{FF2B5EF4-FFF2-40B4-BE49-F238E27FC236}">
                <a16:creationId xmlns="" xmlns:a16="http://schemas.microsoft.com/office/drawing/2014/main" id="{387C5BBA-BBE2-4821-96CF-38FC49570F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86">
            <a:extLst>
              <a:ext uri="{FF2B5EF4-FFF2-40B4-BE49-F238E27FC236}">
                <a16:creationId xmlns="" xmlns:a16="http://schemas.microsoft.com/office/drawing/2014/main" id="{3611DA2B-4CF7-4A57-82AC-FA120DE44D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9" y="1095508"/>
            <a:ext cx="12187426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6BC681-E120-4323-AE96-3B1EFDBF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990"/>
            <a:ext cx="6623040" cy="11405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chemeClr val="tx1"/>
                </a:solidFill>
              </a:rPr>
              <a:t>Dataset and Challenges</a:t>
            </a:r>
            <a:endParaRPr lang="en-IN" sz="37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41F233-E094-413A-B5D1-E368F7A2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86" y="1907298"/>
            <a:ext cx="6623039" cy="3842227"/>
          </a:xfrm>
        </p:spPr>
        <p:txBody>
          <a:bodyPr anchor="t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using research papers from MALNIS lab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only on the Abstract part of the paper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are majorly from the field of ML,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length of the data is 200-250 words (figure-1)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an unlabeled data, hence difficult to evaluate quantitively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Truncated few documents to 400 in order to meet BERT requirement of 512 words (figure - 2)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961FA216-E492-4C04-9C88-F36E7D1F0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96492" y="1198026"/>
            <a:ext cx="3004022" cy="211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Rectangle 88">
            <a:extLst>
              <a:ext uri="{FF2B5EF4-FFF2-40B4-BE49-F238E27FC236}">
                <a16:creationId xmlns="" xmlns:a16="http://schemas.microsoft.com/office/drawing/2014/main" id="{C1CF7BFC-0A02-4106-88A8-CCC0D94445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90">
            <a:extLst>
              <a:ext uri="{FF2B5EF4-FFF2-40B4-BE49-F238E27FC236}">
                <a16:creationId xmlns="" xmlns:a16="http://schemas.microsoft.com/office/drawing/2014/main" id="{73167A8C-FFEF-4D1B-8459-E2BB5C045F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Rectangle 92">
            <a:extLst>
              <a:ext uri="{FF2B5EF4-FFF2-40B4-BE49-F238E27FC236}">
                <a16:creationId xmlns="" xmlns:a16="http://schemas.microsoft.com/office/drawing/2014/main" id="{1CA3DFBE-30A6-4BDE-9238-14F3652B4F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17A699-C87E-4E7F-8D47-6539A1211CD4}"/>
              </a:ext>
            </a:extLst>
          </p:cNvPr>
          <p:cNvSpPr txBox="1"/>
          <p:nvPr/>
        </p:nvSpPr>
        <p:spPr>
          <a:xfrm>
            <a:off x="9018164" y="5741801"/>
            <a:ext cx="26823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Figure - 2</a:t>
            </a:r>
            <a:endParaRPr lang="en-IN" sz="8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C3C1D73-5D0F-4BCF-B86F-468A7CA1F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493" y="3633235"/>
            <a:ext cx="3004022" cy="211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36E616F4-ED98-46C5-862F-25F5755D284A}"/>
              </a:ext>
            </a:extLst>
          </p:cNvPr>
          <p:cNvSpPr txBox="1"/>
          <p:nvPr/>
        </p:nvSpPr>
        <p:spPr>
          <a:xfrm>
            <a:off x="9018164" y="3344075"/>
            <a:ext cx="26823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Figure - 1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33843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2526924-84D3-45FB-A5FE-62D8FCBF53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C2A6256-1DD0-4E4B-A8B3-9A711B4DBE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1760540-185E-4652-BFD2-9B362EF3B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8558C2-48E9-4174-948A-0034DE99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Methodology Pipeline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29789F4-85C1-41A0-83EB-992E22210C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D9D367D-6DD2-4A7C-8918-0DCAC29755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23C64C-92E2-4812-8FA2-CD59C3405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24" y="2391770"/>
            <a:ext cx="10599313" cy="426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4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2526924-84D3-45FB-A5FE-62D8FCBF53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C2A6256-1DD0-4E4B-A8B3-9A711B4DBE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1760540-185E-4652-BFD2-9B362EF3B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8D0487-3B7F-4E43-B368-931937B6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Basic Research Strategies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29789F4-85C1-41A0-83EB-992E22210C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D9D367D-6DD2-4A7C-8918-0DCAC29755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127184-D391-4965-879E-10E8D029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91770"/>
            <a:ext cx="4560629" cy="3736645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algn="ctr"/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cluster document corpus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1C5AB3A-5E90-452B-ACEF-718E7A3BF52F}"/>
              </a:ext>
            </a:extLst>
          </p:cNvPr>
          <p:cNvSpPr txBox="1">
            <a:spLocks/>
          </p:cNvSpPr>
          <p:nvPr/>
        </p:nvSpPr>
        <p:spPr>
          <a:xfrm>
            <a:off x="6863685" y="2391770"/>
            <a:ext cx="4560629" cy="37366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109728" tIns="109728" rIns="109728" bIns="9144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930"/>
              </a:spcBef>
              <a:buFont typeface="Corbel" panose="020B0503020204020204" pitchFamily="34" charset="0"/>
              <a:buNone/>
              <a:defRPr sz="2100" b="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4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4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4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</a:t>
            </a:r>
            <a:r>
              <a:rPr lang="en-IN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IN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like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 type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statistical model evaluates text by using an equation which is a combination of n-grams and feature functions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2526924-84D3-45FB-A5FE-62D8FCBF53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C2A6256-1DD0-4E4B-A8B3-9A711B4DBE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1760540-185E-4652-BFD2-9B362EF3B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429145-FD7E-4A71-9AAA-932A3F96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700" dirty="0" smtClean="0">
                <a:solidFill>
                  <a:schemeClr val="bg1"/>
                </a:solidFill>
              </a:rPr>
              <a:t>Dimensionality </a:t>
            </a:r>
            <a:r>
              <a:rPr lang="en-IN" sz="3700" dirty="0" smtClean="0">
                <a:solidFill>
                  <a:schemeClr val="bg1"/>
                </a:solidFill>
              </a:rPr>
              <a:t>R</a:t>
            </a:r>
            <a:r>
              <a:rPr lang="en-IN" sz="3700" dirty="0" smtClean="0">
                <a:solidFill>
                  <a:schemeClr val="bg1"/>
                </a:solidFill>
              </a:rPr>
              <a:t>eduction </a:t>
            </a:r>
            <a:endParaRPr lang="en-IN" sz="37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29789F4-85C1-41A0-83EB-992E22210C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D9D367D-6DD2-4A7C-8918-0DCAC29755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BED908-94FC-4640-B97B-98E0EE99D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36" y="2627290"/>
            <a:ext cx="10013682" cy="2653048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dimensionality-reduction method that is often used to reduce the dimensionality of large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set of variables into a smaller one that still contains most of the information in the large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ea typeface="Microsoft YaHe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2526924-84D3-45FB-A5FE-62D8FCBF53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C2A6256-1DD0-4E4B-A8B3-9A711B4DBE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1760540-185E-4652-BFD2-9B362EF3B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429145-FD7E-4A71-9AAA-932A3F96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700" dirty="0" smtClean="0">
                <a:solidFill>
                  <a:schemeClr val="bg1"/>
                </a:solidFill>
              </a:rPr>
              <a:t>Clustering K-MEANS</a:t>
            </a:r>
            <a:endParaRPr lang="en-IN" sz="37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29789F4-85C1-41A0-83EB-992E22210C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D9D367D-6DD2-4A7C-8918-0DCAC29755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BED908-94FC-4640-B97B-98E0EE99D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37" y="2498501"/>
            <a:ext cx="3677276" cy="3708687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algn="ctr"/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3999"/>
              </a:lnSpc>
              <a:buFont typeface="Arial" panose="020B0503020204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Fast &amp; easy to understand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Microsoft YaHei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3999"/>
              </a:lnSpc>
              <a:buFont typeface="Arial" panose="020B0503020204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Rather partitioning algorithm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Microsoft YaHei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3999"/>
              </a:lnSpc>
              <a:buFont typeface="Arial" panose="020B0503020204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Cluster number is needed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Microsoft YaHei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3999"/>
              </a:lnSpc>
              <a:buFont typeface="Arial" panose="020B0503020204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Elbow method</a:t>
            </a:r>
          </a:p>
          <a:p>
            <a:pPr marL="342900" indent="-342900">
              <a:lnSpc>
                <a:spcPct val="113999"/>
              </a:lnSpc>
              <a:buFont typeface="Arial" panose="020B0503020204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PCA</a:t>
            </a:r>
          </a:p>
          <a:p>
            <a:pPr algn="ctr">
              <a:lnSpc>
                <a:spcPct val="113999"/>
              </a:lnSpc>
            </a:pPr>
            <a:endParaRPr lang="en-US" dirty="0">
              <a:ea typeface="Microsoft YaHei"/>
            </a:endParaRPr>
          </a:p>
          <a:p>
            <a:pPr algn="ctr"/>
            <a:endParaRPr lang="en-IN" dirty="0">
              <a:ea typeface="Microsoft YaHei"/>
            </a:endParaRP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="" xmlns:a16="http://schemas.microsoft.com/office/drawing/2014/main" id="{50AA6EF4-2362-47FF-83FF-3C31E6632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648" y="2391771"/>
            <a:ext cx="5660565" cy="390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ji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6E8E2"/>
      </a:lt2>
      <a:accent1>
        <a:srgbClr val="A996C6"/>
      </a:accent1>
      <a:accent2>
        <a:srgbClr val="7F81BA"/>
      </a:accent2>
      <a:accent3>
        <a:srgbClr val="8FA6C2"/>
      </a:accent3>
      <a:accent4>
        <a:srgbClr val="7BADB5"/>
      </a:accent4>
      <a:accent5>
        <a:srgbClr val="83ACA1"/>
      </a:accent5>
      <a:accent6>
        <a:srgbClr val="77AF88"/>
      </a:accent6>
      <a:hlink>
        <a:srgbClr val="758A53"/>
      </a:hlink>
      <a:folHlink>
        <a:srgbClr val="7F7F7F"/>
      </a:folHlink>
    </a:clrScheme>
    <a:fontScheme name="Custom 7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4319</TotalTime>
  <Words>427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Microsoft YaHei</vt:lpstr>
      <vt:lpstr>Arial</vt:lpstr>
      <vt:lpstr>Arial Black</vt:lpstr>
      <vt:lpstr>Corbel</vt:lpstr>
      <vt:lpstr>Times New Roman</vt:lpstr>
      <vt:lpstr>Wingdings</vt:lpstr>
      <vt:lpstr>ShojiVTI</vt:lpstr>
      <vt:lpstr>Deep Language Model Representation of Document Clustering</vt:lpstr>
      <vt:lpstr> P-08 Presentation Road Map </vt:lpstr>
      <vt:lpstr>Content</vt:lpstr>
      <vt:lpstr>Motivation</vt:lpstr>
      <vt:lpstr>Dataset and Challenges</vt:lpstr>
      <vt:lpstr>Methodology Pipeline</vt:lpstr>
      <vt:lpstr>Basic Research Strategies</vt:lpstr>
      <vt:lpstr>Dimensionality Reduction </vt:lpstr>
      <vt:lpstr>Clustering K-MEANS</vt:lpstr>
      <vt:lpstr>Hyper-Parameter Tuning K-means</vt:lpstr>
      <vt:lpstr>Result and Analysis </vt:lpstr>
      <vt:lpstr>Future Research</vt:lpstr>
      <vt:lpstr>Question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with Deep Language Representation of Documents</dc:title>
  <dc:creator>Bhuvana</dc:creator>
  <cp:lastModifiedBy>Hp</cp:lastModifiedBy>
  <cp:revision>129</cp:revision>
  <dcterms:created xsi:type="dcterms:W3CDTF">2021-03-31T07:36:03Z</dcterms:created>
  <dcterms:modified xsi:type="dcterms:W3CDTF">2021-04-08T15:00:36Z</dcterms:modified>
</cp:coreProperties>
</file>