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  <a:srgbClr val="FFCC99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5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4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6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14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66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8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0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49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>
            <a:spLocks noChangeAspect="1"/>
          </p:cNvSpPr>
          <p:nvPr/>
        </p:nvSpPr>
        <p:spPr>
          <a:xfrm>
            <a:off x="720391" y="571520"/>
            <a:ext cx="873210" cy="873211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26596" y="500293"/>
            <a:ext cx="43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!</a:t>
            </a:r>
            <a:endParaRPr lang="de-DE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5730" y="500293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0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6242" y="500293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9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26754" y="500292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3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3773" y="500291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6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Nogge</cp:lastModifiedBy>
  <cp:revision>8</cp:revision>
  <dcterms:created xsi:type="dcterms:W3CDTF">2017-11-13T07:13:59Z</dcterms:created>
  <dcterms:modified xsi:type="dcterms:W3CDTF">2017-11-13T07:37:49Z</dcterms:modified>
</cp:coreProperties>
</file>