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FFCC00"/>
    <a:srgbClr val="CC3300"/>
    <a:srgbClr val="CC0000"/>
    <a:srgbClr val="FF0066"/>
    <a:srgbClr val="FF9900"/>
    <a:srgbClr val="FF0000"/>
    <a:srgbClr val="FF5050"/>
    <a:srgbClr val="FFCCCC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BA56B-D1E3-4655-B358-A8D56572157E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9EA76-C877-4AC4-8530-3C9665C6AB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169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9EA76-C877-4AC4-8530-3C9665C6AB6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713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9EA76-C877-4AC4-8530-3C9665C6AB6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773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9EA76-C877-4AC4-8530-3C9665C6AB6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740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9EA76-C877-4AC4-8530-3C9665C6AB6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753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9EA76-C877-4AC4-8530-3C9665C6AB6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466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9EA76-C877-4AC4-8530-3C9665C6AB6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119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1EEA-1847-41E7-A46D-CE1B75151BC7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1D65-A4DF-4F1C-84BA-C660246C22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57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1EEA-1847-41E7-A46D-CE1B75151BC7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1D65-A4DF-4F1C-84BA-C660246C22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744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1EEA-1847-41E7-A46D-CE1B75151BC7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1D65-A4DF-4F1C-84BA-C660246C22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2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1EEA-1847-41E7-A46D-CE1B75151BC7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1D65-A4DF-4F1C-84BA-C660246C22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67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1EEA-1847-41E7-A46D-CE1B75151BC7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1D65-A4DF-4F1C-84BA-C660246C22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01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1EEA-1847-41E7-A46D-CE1B75151BC7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1D65-A4DF-4F1C-84BA-C660246C22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28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1EEA-1847-41E7-A46D-CE1B75151BC7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1D65-A4DF-4F1C-84BA-C660246C22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14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1EEA-1847-41E7-A46D-CE1B75151BC7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1D65-A4DF-4F1C-84BA-C660246C22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7665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1EEA-1847-41E7-A46D-CE1B75151BC7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1D65-A4DF-4F1C-84BA-C660246C22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79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1EEA-1847-41E7-A46D-CE1B75151BC7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1D65-A4DF-4F1C-84BA-C660246C22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448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1EEA-1847-41E7-A46D-CE1B75151BC7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1D65-A4DF-4F1C-84BA-C660246C22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70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61EEA-1847-41E7-A46D-CE1B75151BC7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01D65-A4DF-4F1C-84BA-C660246C22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049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>
            <a:spLocks noChangeAspect="1"/>
          </p:cNvSpPr>
          <p:nvPr/>
        </p:nvSpPr>
        <p:spPr>
          <a:xfrm>
            <a:off x="720391" y="571520"/>
            <a:ext cx="873210" cy="873211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926596" y="500293"/>
            <a:ext cx="434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>
                <a:solidFill>
                  <a:schemeClr val="bg1"/>
                </a:solidFill>
              </a:rPr>
              <a:t>!</a:t>
            </a:r>
            <a:endParaRPr lang="de-DE" sz="6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32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>
            <a:spLocks noChangeAspect="1"/>
          </p:cNvSpPr>
          <p:nvPr/>
        </p:nvSpPr>
        <p:spPr>
          <a:xfrm rot="5400000">
            <a:off x="4559971" y="2273644"/>
            <a:ext cx="95250" cy="95250"/>
          </a:xfrm>
          <a:prstGeom prst="triangl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5680951" y="3405759"/>
            <a:ext cx="50400" cy="50400"/>
          </a:xfrm>
          <a:prstGeom prst="triangl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37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>
            <a:spLocks noChangeAspect="1"/>
          </p:cNvSpPr>
          <p:nvPr/>
        </p:nvSpPr>
        <p:spPr>
          <a:xfrm rot="5400000">
            <a:off x="4559971" y="2273644"/>
            <a:ext cx="95250" cy="95250"/>
          </a:xfrm>
          <a:prstGeom prst="triangle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5606307" y="3695007"/>
            <a:ext cx="50400" cy="50400"/>
          </a:xfrm>
          <a:prstGeom prst="triangle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2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25730" y="500293"/>
            <a:ext cx="873210" cy="1015663"/>
            <a:chOff x="2306595" y="1106784"/>
            <a:chExt cx="873210" cy="1015663"/>
          </a:xfrm>
        </p:grpSpPr>
        <p:sp>
          <p:nvSpPr>
            <p:cNvPr id="3" name="Diamond 2"/>
            <p:cNvSpPr>
              <a:spLocks noChangeAspect="1"/>
            </p:cNvSpPr>
            <p:nvPr/>
          </p:nvSpPr>
          <p:spPr>
            <a:xfrm>
              <a:off x="2306595" y="1178010"/>
              <a:ext cx="873210" cy="873211"/>
            </a:xfrm>
            <a:prstGeom prst="diamond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0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456102" y="1106784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0" dirty="0" smtClean="0">
                  <a:solidFill>
                    <a:schemeClr val="bg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304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676242" y="500293"/>
            <a:ext cx="873210" cy="1015663"/>
            <a:chOff x="2306595" y="1106784"/>
            <a:chExt cx="873210" cy="1015663"/>
          </a:xfrm>
        </p:grpSpPr>
        <p:sp>
          <p:nvSpPr>
            <p:cNvPr id="3" name="Diamond 2"/>
            <p:cNvSpPr>
              <a:spLocks noChangeAspect="1"/>
            </p:cNvSpPr>
            <p:nvPr/>
          </p:nvSpPr>
          <p:spPr>
            <a:xfrm>
              <a:off x="2306595" y="1178010"/>
              <a:ext cx="873210" cy="873211"/>
            </a:xfrm>
            <a:prstGeom prst="diamond">
              <a:avLst/>
            </a:prstGeom>
            <a:solidFill>
              <a:srgbClr val="FF996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0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456102" y="1106784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0" dirty="0" smtClean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192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126754" y="500292"/>
            <a:ext cx="873210" cy="1015663"/>
            <a:chOff x="2306595" y="1106784"/>
            <a:chExt cx="873210" cy="1015663"/>
          </a:xfrm>
        </p:grpSpPr>
        <p:sp>
          <p:nvSpPr>
            <p:cNvPr id="3" name="Diamond 2"/>
            <p:cNvSpPr>
              <a:spLocks noChangeAspect="1"/>
            </p:cNvSpPr>
            <p:nvPr/>
          </p:nvSpPr>
          <p:spPr>
            <a:xfrm>
              <a:off x="2306595" y="1178010"/>
              <a:ext cx="873210" cy="873211"/>
            </a:xfrm>
            <a:prstGeom prst="diamond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0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456102" y="1106784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0" dirty="0" smtClean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436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13773" y="500291"/>
            <a:ext cx="873210" cy="1015663"/>
            <a:chOff x="2306595" y="1106784"/>
            <a:chExt cx="873210" cy="1015663"/>
          </a:xfrm>
        </p:grpSpPr>
        <p:sp>
          <p:nvSpPr>
            <p:cNvPr id="3" name="Diamond 2"/>
            <p:cNvSpPr>
              <a:spLocks noChangeAspect="1"/>
            </p:cNvSpPr>
            <p:nvPr/>
          </p:nvSpPr>
          <p:spPr>
            <a:xfrm>
              <a:off x="2306595" y="1178010"/>
              <a:ext cx="873210" cy="873211"/>
            </a:xfrm>
            <a:prstGeom prst="diamond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0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456102" y="1106784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0" dirty="0" smtClean="0">
                  <a:solidFill>
                    <a:schemeClr val="bg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468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spect="1"/>
          </p:cNvSpPr>
          <p:nvPr/>
        </p:nvSpPr>
        <p:spPr>
          <a:xfrm>
            <a:off x="5262681" y="2317548"/>
            <a:ext cx="611065" cy="1631216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00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!</a:t>
            </a:r>
            <a:endParaRPr lang="de-DE" sz="10000" dirty="0" smtClean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24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>
            <a:spLocks noChangeAspect="1"/>
          </p:cNvSpPr>
          <p:nvPr/>
        </p:nvSpPr>
        <p:spPr>
          <a:xfrm rot="5400000">
            <a:off x="4559971" y="2273644"/>
            <a:ext cx="95250" cy="9525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6035515" y="3387097"/>
            <a:ext cx="50400" cy="504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02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>
            <a:spLocks noChangeAspect="1"/>
          </p:cNvSpPr>
          <p:nvPr/>
        </p:nvSpPr>
        <p:spPr>
          <a:xfrm rot="5400000">
            <a:off x="4559971" y="2273644"/>
            <a:ext cx="95250" cy="95250"/>
          </a:xfrm>
          <a:prstGeom prst="triangl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sosceles Triangle 3"/>
          <p:cNvSpPr>
            <a:spLocks noChangeAspect="1"/>
          </p:cNvSpPr>
          <p:nvPr/>
        </p:nvSpPr>
        <p:spPr>
          <a:xfrm rot="5400000">
            <a:off x="5496142" y="2845922"/>
            <a:ext cx="95250" cy="95250"/>
          </a:xfrm>
          <a:prstGeom prst="triangl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6337204" y="3866069"/>
            <a:ext cx="50400" cy="50400"/>
          </a:xfrm>
          <a:prstGeom prst="triangl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017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>
            <a:spLocks noChangeAspect="1"/>
          </p:cNvSpPr>
          <p:nvPr/>
        </p:nvSpPr>
        <p:spPr>
          <a:xfrm rot="5400000">
            <a:off x="4559971" y="2273644"/>
            <a:ext cx="95250" cy="95250"/>
          </a:xfrm>
          <a:prstGeom prst="triangle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5699613" y="3517725"/>
            <a:ext cx="50400" cy="50400"/>
          </a:xfrm>
          <a:prstGeom prst="triangle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64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12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Nogge</dc:creator>
  <cp:lastModifiedBy>Nogge</cp:lastModifiedBy>
  <cp:revision>28</cp:revision>
  <dcterms:created xsi:type="dcterms:W3CDTF">2017-11-13T07:13:59Z</dcterms:created>
  <dcterms:modified xsi:type="dcterms:W3CDTF">2017-11-13T19:20:05Z</dcterms:modified>
</cp:coreProperties>
</file>