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CC"/>
    <a:srgbClr val="FFCC99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5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4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6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8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14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66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48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70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1EEA-1847-41E7-A46D-CE1B75151BC7}" type="datetimeFigureOut">
              <a:rPr lang="de-DE" smtClean="0"/>
              <a:t>13.11.2017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1D65-A4DF-4F1C-84BA-C660246C22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49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0391" y="500293"/>
            <a:ext cx="873210" cy="1015663"/>
            <a:chOff x="2306595" y="1106783"/>
            <a:chExt cx="873210" cy="1015663"/>
          </a:xfrm>
        </p:grpSpPr>
        <p:sp>
          <p:nvSpPr>
            <p:cNvPr id="4" name="Diamond 3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2800" y="1106783"/>
              <a:ext cx="43473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>
                  <a:solidFill>
                    <a:schemeClr val="bg1"/>
                  </a:solidFill>
                </a:rPr>
                <a:t>!</a:t>
              </a:r>
              <a:endParaRPr lang="de-DE" sz="6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3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25730" y="500293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0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6242" y="500293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9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26754" y="500292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3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3773" y="500291"/>
            <a:ext cx="873210" cy="1015663"/>
            <a:chOff x="2306595" y="1106784"/>
            <a:chExt cx="873210" cy="1015663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2306595" y="1178010"/>
              <a:ext cx="873210" cy="873211"/>
            </a:xfrm>
            <a:prstGeom prst="diamond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6102" y="1106784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6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Nogge</dc:creator>
  <cp:lastModifiedBy>Nogge</cp:lastModifiedBy>
  <cp:revision>7</cp:revision>
  <dcterms:created xsi:type="dcterms:W3CDTF">2017-11-13T07:13:59Z</dcterms:created>
  <dcterms:modified xsi:type="dcterms:W3CDTF">2017-11-13T07:21:49Z</dcterms:modified>
</cp:coreProperties>
</file>