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9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00200" y="1845969"/>
            <a:ext cx="8991600" cy="154616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Создание Игры-аркады </a:t>
            </a:r>
            <a:r>
              <a:rPr lang="ru-RU" dirty="0" err="1" smtClean="0"/>
              <a:t>пакмен</a:t>
            </a:r>
            <a:r>
              <a:rPr lang="ru-RU" dirty="0" smtClean="0"/>
              <a:t> на основе языка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python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790188" y="3392129"/>
            <a:ext cx="6801612" cy="1239894"/>
          </a:xfrm>
        </p:spPr>
        <p:txBody>
          <a:bodyPr/>
          <a:lstStyle/>
          <a:p>
            <a:r>
              <a:rPr lang="ru-RU" dirty="0" smtClean="0"/>
              <a:t>Сделано Кузьмичёвым Максимом и Лукиным Александром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8825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600200" y="282641"/>
            <a:ext cx="8991600" cy="897230"/>
          </a:xfrm>
        </p:spPr>
        <p:txBody>
          <a:bodyPr/>
          <a:lstStyle/>
          <a:p>
            <a:r>
              <a:rPr lang="ru-RU" dirty="0" smtClean="0"/>
              <a:t>Начало игры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332" y="1415845"/>
            <a:ext cx="4361335" cy="504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7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00200" y="174486"/>
            <a:ext cx="8991600" cy="87756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Процесс игры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787" y="1398634"/>
            <a:ext cx="4444426" cy="512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357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442884" y="390796"/>
            <a:ext cx="8991600" cy="916895"/>
          </a:xfrm>
        </p:spPr>
        <p:txBody>
          <a:bodyPr/>
          <a:lstStyle/>
          <a:p>
            <a:r>
              <a:rPr lang="ru-RU" dirty="0" smtClean="0"/>
              <a:t>Окончание игры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5" y="1575920"/>
            <a:ext cx="4173517" cy="485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24908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72</TotalTime>
  <Words>18</Words>
  <Application>Microsoft Office PowerPoint</Application>
  <PresentationFormat>Широкоэкранный</PresentationFormat>
  <Paragraphs>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Corbel</vt:lpstr>
      <vt:lpstr>Gill Sans MT</vt:lpstr>
      <vt:lpstr>Parcel</vt:lpstr>
      <vt:lpstr>Создание Игры-аркады пакмен на основе языка python </vt:lpstr>
      <vt:lpstr>Начало игры</vt:lpstr>
      <vt:lpstr>Процесс игры</vt:lpstr>
      <vt:lpstr>Окончание игры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Игры-аркады пакмен на основе языка python</dc:title>
  <dc:creator>va1</dc:creator>
  <cp:lastModifiedBy>va1</cp:lastModifiedBy>
  <cp:revision>3</cp:revision>
  <dcterms:created xsi:type="dcterms:W3CDTF">2025-02-14T11:53:28Z</dcterms:created>
  <dcterms:modified xsi:type="dcterms:W3CDTF">2025-02-14T13:06:03Z</dcterms:modified>
</cp:coreProperties>
</file>