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6BBB-6B76-4662-A910-7371DD87ADD7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8A00-3B55-48E6-9F3F-9B18997F31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90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6519-2AEE-4685-8972-9289A8FD1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550E-EFD4-44A1-9769-5805B2A24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A288-AEB6-4AE8-BF7D-F807304A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BCA6-3A95-4916-BDFC-163896D00572}" type="datetime1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BFEA-E984-42DC-8DCD-3F3D90E2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3F1D-5C74-4DA8-B4F5-E58A5BBB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09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41D1-BF23-41B6-989F-376FA1A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3614-01D6-40EF-A12A-1157AC69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C1171-5075-4B10-9EFD-0D39E766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5ECB-3A20-4437-99A3-FF6C9F048A91}" type="datetime1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56CA-D0AE-4D82-8F86-CBDEBB2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3D56-58C6-4D0F-B697-4E8F5EE4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94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BCC8A-0625-4AD6-B1E7-4A964B151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9297E-C601-4969-8E03-84D8E2064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4987-322B-41F5-9CF9-D75B4443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D1EA-A51A-4965-AF10-17BAB24E869C}" type="datetime1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D319-9708-424A-B1C9-8477624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7E0C-ECE5-4E0F-82B1-A036FF3E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37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C840-F39D-48EF-B628-501EB437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6605-FE81-4E5F-AA00-793CB970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036FC-0CF3-4921-9A28-B4918E4A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22E7-760B-4623-9C5A-36D830979279}" type="datetime1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94D8-772D-483E-84E0-F6E04426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D38B-D30E-44A3-A77B-4E7470AC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0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ADA8-8086-42E6-8146-361896EB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9285-BC04-4DD5-A985-C699425B4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7FF3-8E45-440D-BB02-BE0EA38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F5E7-2786-456B-8E3B-2B618CA3A328}" type="datetime1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7656-57CD-47AA-BFD9-4DA6D6F8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96C2-AEFD-467E-9B35-5F6EC5F4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9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4E33-2C4A-4002-91DF-A2592506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0014-295E-442A-B50C-B8DCA3DAB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599BE-16D9-4235-A04A-BC87AB6F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2AA53-F527-4DDB-97D3-055EAD0D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400C-7DCB-478C-AF02-673A7D922731}" type="datetime1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0E5BD-33F1-4546-9C38-8BDA91F8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CDBA-DA3C-4572-A284-6CCA96E1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658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EFCC-2A7C-4977-A9B6-3B28DCFF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703C-1C39-4941-92F5-D90472E2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95481-2718-4ADC-854F-08E3F026C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B6428-3664-4362-89C8-0915332C9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4BA27-E314-4B40-BBB4-BBF7588F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6C4FB-A09F-49E9-9E15-00C755D5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1838-4CAE-4AF0-A9F9-EA72C2B57D8F}" type="datetime1">
              <a:rPr lang="nl-NL" smtClean="0"/>
              <a:t>26-10-2018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304EA-1AC0-415A-B9A8-56451400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90105-E326-40BE-BFBE-1B8F5370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9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0DC2-A3AD-4202-AFB0-3E49FA8D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0F3A8-1524-4718-B0DA-30AB3C20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B23C-A32B-4276-AB20-F439855985FD}" type="datetime1">
              <a:rPr lang="nl-NL" smtClean="0"/>
              <a:t>26-10-2018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54544-468B-4F6C-BE04-96407C8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A11E8-E552-43F1-A98F-80452481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74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32755-A04F-47B7-98F0-329ECDB2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F282-7771-4363-9F38-94B27568D989}" type="datetime1">
              <a:rPr lang="nl-NL" smtClean="0"/>
              <a:t>26-10-2018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08C92-53E1-463E-A178-5213E2DF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953E5-806B-485B-8740-28A67F90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639E-E8C9-43CD-92CC-3B2619E8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99BF-32E0-4ED5-9671-AFD82A6C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6050A-23FD-49C9-84BF-3EF4839C3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B4765-DDF2-441F-95AE-5F91BB51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BD07-0D36-4B44-BC51-4F567301786C}" type="datetime1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84546-E6F3-43BB-AF82-7D3A81AB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A37A-0080-4CBC-8376-9F294211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1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F902-8C0C-464B-86B5-2D6E1265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9DAA4-4811-482B-8480-3D5A3B0F1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C28EC-3DF4-4C7C-83ED-F583C3ED7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85729-F1AB-45AF-AD5B-68344306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0C77-1CD7-47C5-982D-19C4100521C1}" type="datetime1">
              <a:rPr lang="nl-NL" smtClean="0"/>
              <a:t>26-10-2018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2C03-34B5-4A1C-BBC0-1CA1DF3A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A146-86FE-42AC-8258-E8F6F4C1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06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0D0AA-3648-4B85-8C00-85BF7D08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4A27-6F98-423D-929F-E8434770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7EBE-B22D-4A1C-912B-2FAB8860D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93BB-34C6-4559-B7CF-3D54FC2EA646}" type="datetime1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DDF-5910-45D5-802D-733232A0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Object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A0E9-2B61-4CD8-BBC6-9771C5285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B972-9633-4E2D-8BF0-3B83249EB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20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uudvandenWijngaart/VestaDV/wiki/Elementen-in-naamgev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BA78D-928B-4797-950A-C81E55A0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810491"/>
            <a:ext cx="3035300" cy="46228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08656A-E42F-4A6E-8CCC-F5F9012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0A6-A457-4BC2-A73F-4181BF1BE456}" type="datetime1">
              <a:rPr lang="nl-NL" smtClean="0"/>
              <a:t>26-10-2018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F36121-A063-478B-8DE6-E65C15B6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Vesta Toegankelijker Maken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A9919-6E9B-40F7-9807-CD2E70E2F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60" y="6324600"/>
            <a:ext cx="1257300" cy="53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31F2A-F891-4585-A355-5D5B2C47B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2" y="1424709"/>
            <a:ext cx="9462030" cy="2497914"/>
          </a:xfrm>
        </p:spPr>
        <p:txBody>
          <a:bodyPr>
            <a:normAutofit/>
          </a:bodyPr>
          <a:lstStyle/>
          <a:p>
            <a:r>
              <a:rPr lang="nl-NL" sz="5400" dirty="0"/>
              <a:t>Vesta -&gt; Toegakenlijker Maken</a:t>
            </a:r>
            <a:br>
              <a:rPr lang="nl-NL" dirty="0"/>
            </a:br>
            <a:r>
              <a:rPr lang="nl-NL" sz="4900" dirty="0"/>
              <a:t>Update 29 oktober 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398B4B-440B-4BCC-B8FE-FAFE20B825B2}"/>
              </a:ext>
            </a:extLst>
          </p:cNvPr>
          <p:cNvSpPr/>
          <p:nvPr/>
        </p:nvSpPr>
        <p:spPr>
          <a:xfrm>
            <a:off x="5193076" y="4308625"/>
            <a:ext cx="543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0" i="0" dirty="0">
                <a:solidFill>
                  <a:srgbClr val="191919"/>
                </a:solidFill>
                <a:effectLst/>
                <a:latin typeface="verdana" panose="020B0604030504040204" pitchFamily="34" charset="0"/>
              </a:rPr>
              <a:t>”</a:t>
            </a:r>
            <a:r>
              <a:rPr lang="nl-NL" b="0" i="1" dirty="0">
                <a:solidFill>
                  <a:srgbClr val="191919"/>
                </a:solidFill>
                <a:effectLst/>
                <a:latin typeface="verdana" panose="020B0604030504040204" pitchFamily="34" charset="0"/>
              </a:rPr>
              <a:t>Zwijg, of zeg iets, dat beter is dan zwijgen</a:t>
            </a:r>
            <a:r>
              <a:rPr lang="nl-NL" b="0" i="0" dirty="0">
                <a:solidFill>
                  <a:srgbClr val="191919"/>
                </a:solidFill>
                <a:effectLst/>
                <a:latin typeface="verdana" panose="020B0604030504040204" pitchFamily="34" charset="0"/>
              </a:rPr>
              <a:t>.”</a:t>
            </a:r>
            <a:endParaRPr lang="nl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1ACFD8-9456-4321-B908-96F1DCDA7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21" y="4777841"/>
            <a:ext cx="419158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BA78D-928B-4797-950A-C81E55A0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810491"/>
            <a:ext cx="1235955" cy="18823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08656A-E42F-4A6E-8CCC-F5F9012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0A6-A457-4BC2-A73F-4181BF1BE456}" type="datetime1">
              <a:rPr lang="nl-NL" smtClean="0"/>
              <a:t>26-10-2018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F36121-A063-478B-8DE6-E65C15B6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Vesta Toegankelijker Maken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A9919-6E9B-40F7-9807-CD2E70E2F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60" y="6324600"/>
            <a:ext cx="1257300" cy="533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20599D-1836-451D-8444-AB611089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430" y="-1614949"/>
            <a:ext cx="9462030" cy="2497914"/>
          </a:xfrm>
        </p:spPr>
        <p:txBody>
          <a:bodyPr>
            <a:normAutofit/>
          </a:bodyPr>
          <a:lstStyle/>
          <a:p>
            <a:r>
              <a:rPr lang="nl-NL" sz="5400" dirty="0"/>
              <a:t>Uitgevoerde Activiteiten</a:t>
            </a:r>
            <a:endParaRPr lang="nl-NL" sz="4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AFC943-6626-4468-9481-232165277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216" y="1369695"/>
            <a:ext cx="4647355" cy="2632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43ECC9-AA61-46F2-8FD2-910D6D3D5761}"/>
              </a:ext>
            </a:extLst>
          </p:cNvPr>
          <p:cNvSpPr txBox="1"/>
          <p:nvPr/>
        </p:nvSpPr>
        <p:spPr>
          <a:xfrm>
            <a:off x="2743200" y="936220"/>
            <a:ext cx="617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1) Document: </a:t>
            </a:r>
            <a:r>
              <a:rPr lang="nl-NL" i="1" dirty="0"/>
              <a:t>Review Naamgeving Tree Items Vesta geschreven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7C99C-83F8-4BC7-A64E-B8E50638CA99}"/>
              </a:ext>
            </a:extLst>
          </p:cNvPr>
          <p:cNvSpPr txBox="1"/>
          <p:nvPr/>
        </p:nvSpPr>
        <p:spPr>
          <a:xfrm>
            <a:off x="2743200" y="4179023"/>
            <a:ext cx="733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15 pagina’s met voorgestelde generieke en specifieke naamgevingswijzigingen, beschikbaar gesteld via Mantis op 31 augustus.</a:t>
            </a:r>
          </a:p>
          <a:p>
            <a:endParaRPr lang="nl-NL" dirty="0"/>
          </a:p>
          <a:p>
            <a:r>
              <a:rPr lang="nl-NL" dirty="0"/>
              <a:t>Op 5 en  17 oktober zijn hierop reacties in Mantis verschenen. Deze reacties zijn doorgenomen, deels geimplementeerd en deels van commentaar voorzien in Mantis.</a:t>
            </a:r>
          </a:p>
        </p:txBody>
      </p:sp>
    </p:spTree>
    <p:extLst>
      <p:ext uri="{BB962C8B-B14F-4D97-AF65-F5344CB8AC3E}">
        <p14:creationId xmlns:p14="http://schemas.microsoft.com/office/powerpoint/2010/main" val="33167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BA78D-928B-4797-950A-C81E55A0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810491"/>
            <a:ext cx="1235955" cy="18823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08656A-E42F-4A6E-8CCC-F5F9012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0A6-A457-4BC2-A73F-4181BF1BE456}" type="datetime1">
              <a:rPr lang="nl-NL" smtClean="0"/>
              <a:t>26-10-2018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F36121-A063-478B-8DE6-E65C15B6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Vesta Toegankelijker Maken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A9919-6E9B-40F7-9807-CD2E70E2F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60" y="6324600"/>
            <a:ext cx="1257300" cy="533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20599D-1836-451D-8444-AB611089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430" y="-1614949"/>
            <a:ext cx="9462030" cy="2497914"/>
          </a:xfrm>
        </p:spPr>
        <p:txBody>
          <a:bodyPr>
            <a:normAutofit/>
          </a:bodyPr>
          <a:lstStyle/>
          <a:p>
            <a:r>
              <a:rPr lang="nl-NL" sz="5400" dirty="0"/>
              <a:t>Uitgevoerde Activiteiten</a:t>
            </a:r>
            <a:endParaRPr lang="nl-NL" sz="4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3ECC9-AA61-46F2-8FD2-910D6D3D5761}"/>
              </a:ext>
            </a:extLst>
          </p:cNvPr>
          <p:cNvSpPr txBox="1"/>
          <p:nvPr/>
        </p:nvSpPr>
        <p:spPr>
          <a:xfrm>
            <a:off x="2743200" y="936220"/>
            <a:ext cx="565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2) Generieke aanpassingen 1..10 (grotendeels) uitgevoerd </a:t>
            </a:r>
            <a:endParaRPr lang="nl-NL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7C99C-83F8-4BC7-A64E-B8E50638CA99}"/>
              </a:ext>
            </a:extLst>
          </p:cNvPr>
          <p:cNvSpPr txBox="1"/>
          <p:nvPr/>
        </p:nvSpPr>
        <p:spPr>
          <a:xfrm>
            <a:off x="2836507" y="1671595"/>
            <a:ext cx="73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Resultaat:</a:t>
            </a:r>
          </a:p>
          <a:p>
            <a:pPr marL="285750" indent="-285750">
              <a:buFontTx/>
              <a:buChar char="-"/>
            </a:pPr>
            <a:r>
              <a:rPr lang="nl-NL" i="1" dirty="0"/>
              <a:t>Configuratie met eenduidig gebruik van syntaxvormen als := voor expressies, template voor Templates etc, formattering van namen en expressies etc.</a:t>
            </a:r>
          </a:p>
          <a:p>
            <a:pPr marL="285750" indent="-285750">
              <a:buFontTx/>
              <a:buChar char="-"/>
            </a:pPr>
            <a:r>
              <a:rPr lang="nl-NL" i="1" dirty="0"/>
              <a:t>Geen overbodige lege regels, spaties, tabs etc</a:t>
            </a:r>
          </a:p>
          <a:p>
            <a:pPr marL="285750" indent="-285750">
              <a:buFontTx/>
              <a:buChar char="-"/>
            </a:pPr>
            <a:r>
              <a:rPr lang="nl-NL" i="1" dirty="0"/>
              <a:t>Helder onderscheid tussen run parameters en modelelementen</a:t>
            </a:r>
          </a:p>
          <a:p>
            <a:pPr marL="285750" indent="-285750">
              <a:buFontTx/>
              <a:buChar char="-"/>
            </a:pPr>
            <a:r>
              <a:rPr lang="nl-NL" i="1" dirty="0"/>
              <a:t>Meer commentaar in de code</a:t>
            </a:r>
          </a:p>
          <a:p>
            <a:pPr marL="285750" indent="-285750">
              <a:buFontTx/>
              <a:buChar char="-"/>
            </a:pP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5130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BA78D-928B-4797-950A-C81E55A0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55"/>
            <a:ext cx="1235955" cy="18823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08656A-E42F-4A6E-8CCC-F5F9012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0A6-A457-4BC2-A73F-4181BF1BE456}" type="datetime1">
              <a:rPr lang="nl-NL" smtClean="0"/>
              <a:t>26-10-2018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F36121-A063-478B-8DE6-E65C15B6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Vesta Toegankelijker Maken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A9919-6E9B-40F7-9807-CD2E70E2F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60" y="6324600"/>
            <a:ext cx="1257300" cy="533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20599D-1836-451D-8444-AB611089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430" y="-1614949"/>
            <a:ext cx="9462030" cy="2497914"/>
          </a:xfrm>
        </p:spPr>
        <p:txBody>
          <a:bodyPr>
            <a:normAutofit/>
          </a:bodyPr>
          <a:lstStyle/>
          <a:p>
            <a:r>
              <a:rPr lang="nl-NL" sz="5400" dirty="0"/>
              <a:t>Uitgevoerde Activiteiten</a:t>
            </a:r>
            <a:endParaRPr lang="nl-NL" sz="4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3ECC9-AA61-46F2-8FD2-910D6D3D5761}"/>
              </a:ext>
            </a:extLst>
          </p:cNvPr>
          <p:cNvSpPr txBox="1"/>
          <p:nvPr/>
        </p:nvSpPr>
        <p:spPr>
          <a:xfrm>
            <a:off x="1975585" y="973543"/>
            <a:ext cx="945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3) Specifieke aanpassingen binnen Model (voorheen Vesta container) geimplementeerd, voorbeeld:</a:t>
            </a:r>
            <a:endParaRPr lang="nl-NL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88A62-F4A4-4B8D-B2B5-8505AB73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30" y="1342874"/>
            <a:ext cx="6933096" cy="2752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4036DB-ABE3-49BE-A913-48AC9BF79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66" y="3517689"/>
            <a:ext cx="6648894" cy="2752298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DEB91F81-A9BD-442A-AFFC-B22671029F39}"/>
              </a:ext>
            </a:extLst>
          </p:cNvPr>
          <p:cNvSpPr/>
          <p:nvPr/>
        </p:nvSpPr>
        <p:spPr>
          <a:xfrm flipV="1">
            <a:off x="3137244" y="4181534"/>
            <a:ext cx="2044959" cy="13335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5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1CFA-0D84-4190-8292-99603804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22E7-760B-4623-9C5A-36D830979279}" type="datetime1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9593-7343-4D5A-92F9-82433C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54980-8AAE-46CB-A609-FED76E8A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3" y="552151"/>
            <a:ext cx="5339789" cy="5827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24C63-947A-49DE-9F1D-B4C0056A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02" y="903974"/>
            <a:ext cx="6218812" cy="4943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58A1F-DE7B-48D2-9417-6EF09BBDEE5C}"/>
              </a:ext>
            </a:extLst>
          </p:cNvPr>
          <p:cNvSpPr txBox="1"/>
          <p:nvPr/>
        </p:nvSpPr>
        <p:spPr>
          <a:xfrm>
            <a:off x="1367237" y="25849"/>
            <a:ext cx="96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3) Specifieke aanpassingen binnen Model (voorheen Vesta container) geimplementeerd, voorbeeld 2:</a:t>
            </a:r>
            <a:endParaRPr lang="nl-NL" i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6AD951-2B7D-44BD-9F95-CFFA5EE86324}"/>
              </a:ext>
            </a:extLst>
          </p:cNvPr>
          <p:cNvSpPr/>
          <p:nvPr/>
        </p:nvSpPr>
        <p:spPr>
          <a:xfrm>
            <a:off x="5470032" y="2906485"/>
            <a:ext cx="447170" cy="522515"/>
          </a:xfrm>
          <a:prstGeom prst="rightArrow">
            <a:avLst>
              <a:gd name="adj1" fmla="val 431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0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1CFA-0D84-4190-8292-99603804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22E7-760B-4623-9C5A-36D830979279}" type="datetime1">
              <a:rPr lang="nl-NL" smtClean="0"/>
              <a:t>26-10-2018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9593-7343-4D5A-92F9-82433C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Object Vision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67CAC7-8CCE-459B-A5AE-645CD32A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02" y="395181"/>
            <a:ext cx="7206688" cy="2784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CF8CE5-D3E0-4FAE-8DDC-1798AE11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4" y="3429000"/>
            <a:ext cx="11319933" cy="333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58A1F-DE7B-48D2-9417-6EF09BBDEE5C}"/>
              </a:ext>
            </a:extLst>
          </p:cNvPr>
          <p:cNvSpPr txBox="1"/>
          <p:nvPr/>
        </p:nvSpPr>
        <p:spPr>
          <a:xfrm>
            <a:off x="1367237" y="25849"/>
            <a:ext cx="96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3) Specifieke aanpassingen binnen Model (voorheen Vesta container) geimplementeerd, voorbeeld 3:</a:t>
            </a:r>
            <a:endParaRPr lang="nl-NL" i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078253-5DCC-4670-9D4D-4EC2051DE44F}"/>
              </a:ext>
            </a:extLst>
          </p:cNvPr>
          <p:cNvSpPr/>
          <p:nvPr/>
        </p:nvSpPr>
        <p:spPr>
          <a:xfrm rot="5400000">
            <a:off x="5458279" y="3043035"/>
            <a:ext cx="249418" cy="522515"/>
          </a:xfrm>
          <a:prstGeom prst="rightArrow">
            <a:avLst>
              <a:gd name="adj1" fmla="val 431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61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BA78D-928B-4797-950A-C81E55A0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810491"/>
            <a:ext cx="1235955" cy="18823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08656A-E42F-4A6E-8CCC-F5F9012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0A6-A457-4BC2-A73F-4181BF1BE456}" type="datetime1">
              <a:rPr lang="nl-NL" smtClean="0"/>
              <a:t>26-10-2018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F36121-A063-478B-8DE6-E65C15B6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Vesta Toegankelijker Maken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A9919-6E9B-40F7-9807-CD2E70E2F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60" y="6324600"/>
            <a:ext cx="1257300" cy="533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20599D-1836-451D-8444-AB611089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430" y="-1614949"/>
            <a:ext cx="9462030" cy="2497914"/>
          </a:xfrm>
        </p:spPr>
        <p:txBody>
          <a:bodyPr>
            <a:normAutofit/>
          </a:bodyPr>
          <a:lstStyle/>
          <a:p>
            <a:r>
              <a:rPr lang="nl-NL" sz="5400" dirty="0"/>
              <a:t>Uitgevoerde Activiteiten</a:t>
            </a:r>
            <a:endParaRPr lang="nl-NL" sz="4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3ECC9-AA61-46F2-8FD2-910D6D3D5761}"/>
              </a:ext>
            </a:extLst>
          </p:cNvPr>
          <p:cNvSpPr txBox="1"/>
          <p:nvPr/>
        </p:nvSpPr>
        <p:spPr>
          <a:xfrm>
            <a:off x="2836507" y="1233917"/>
            <a:ext cx="82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Status: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7C99C-83F8-4BC7-A64E-B8E50638CA99}"/>
              </a:ext>
            </a:extLst>
          </p:cNvPr>
          <p:cNvSpPr txBox="1"/>
          <p:nvPr/>
        </p:nvSpPr>
        <p:spPr>
          <a:xfrm>
            <a:off x="2836507" y="1671595"/>
            <a:ext cx="73338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i="1" dirty="0"/>
              <a:t>Alle containers onder Vesta/Model zijn nu opgeschoond, alles open voor commentaar en verbeteropties (fase I).</a:t>
            </a:r>
          </a:p>
          <a:p>
            <a:pPr marL="285750" indent="-285750">
              <a:buFontTx/>
              <a:buChar char="-"/>
            </a:pPr>
            <a:r>
              <a:rPr lang="nl-NL" i="1" dirty="0"/>
              <a:t>Naamgeving conform geschreven document: </a:t>
            </a:r>
            <a:r>
              <a:rPr lang="nl-NL" i="1" dirty="0">
                <a:hlinkClick r:id="rId4"/>
              </a:rPr>
              <a:t>https://github.com/RuudvandenWijngaart/VestaDV/wiki/Elementen-in-naamgeving</a:t>
            </a:r>
            <a:endParaRPr lang="nl-NL" i="1" dirty="0"/>
          </a:p>
          <a:p>
            <a:r>
              <a:rPr lang="nl-NL" i="1" dirty="0"/>
              <a:t>     (K = kosten, O = opbrengst, _w = woningen etc)</a:t>
            </a:r>
          </a:p>
          <a:p>
            <a:endParaRPr lang="nl-NL" i="1" dirty="0"/>
          </a:p>
          <a:p>
            <a:r>
              <a:rPr lang="nl-NL" i="1" dirty="0"/>
              <a:t>Fase II: </a:t>
            </a:r>
          </a:p>
          <a:p>
            <a:r>
              <a:rPr lang="nl-NL" i="1" dirty="0"/>
              <a:t>Vanuit de model iteratie kijken naar Calculation Schemes:</a:t>
            </a:r>
          </a:p>
          <a:p>
            <a:pPr marL="285750" indent="-285750">
              <a:buFontTx/>
              <a:buChar char="-"/>
            </a:pPr>
            <a:r>
              <a:rPr lang="nl-NL" i="1" dirty="0"/>
              <a:t>Opschonen wat eruit kan, denk aan case parameters als klimaat</a:t>
            </a:r>
          </a:p>
          <a:p>
            <a:pPr marL="285750" indent="-285750">
              <a:buFontTx/>
              <a:buChar char="-"/>
            </a:pPr>
            <a:r>
              <a:rPr lang="nl-NL" i="1" dirty="0"/>
              <a:t>Opdeling tussenstappen en resultaten (output). Tussenstappen (vaker) hidden maken </a:t>
            </a:r>
          </a:p>
          <a:p>
            <a:pPr marL="285750" indent="-285750">
              <a:buFontTx/>
              <a:buChar char="-"/>
            </a:pPr>
            <a:r>
              <a:rPr lang="nl-NL" i="1" dirty="0"/>
              <a:t>Naamgeving consistent maken en aanvullen in document: </a:t>
            </a:r>
            <a:r>
              <a:rPr lang="nl-NL" i="1" dirty="0">
                <a:hlinkClick r:id="rId4"/>
              </a:rPr>
              <a:t>https://github.com/RuudvandenWijngaart/VestaDV/wiki/Elementen-in-naamgeving</a:t>
            </a:r>
            <a:endParaRPr lang="nl-NL" i="1" dirty="0"/>
          </a:p>
          <a:p>
            <a:pPr marL="285750" indent="-285750">
              <a:buFontTx/>
              <a:buChar char="-"/>
            </a:pPr>
            <a:endParaRPr lang="nl-NL" i="1" dirty="0"/>
          </a:p>
          <a:p>
            <a:pPr marL="285750" indent="-285750">
              <a:buFontTx/>
              <a:buChar char="-"/>
            </a:pP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7606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BA78D-928B-4797-950A-C81E55A0C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1" y="340011"/>
            <a:ext cx="1235955" cy="18823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08656A-E42F-4A6E-8CCC-F5F9012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0A6-A457-4BC2-A73F-4181BF1BE456}" type="datetime1">
              <a:rPr lang="nl-NL" smtClean="0"/>
              <a:t>26-10-2018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F36121-A063-478B-8DE6-E65C15B6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Vesta Toegankelijker Maken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A9919-6E9B-40F7-9807-CD2E70E2F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60" y="6324600"/>
            <a:ext cx="1257300" cy="533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20599D-1836-451D-8444-AB611089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430" y="-1614949"/>
            <a:ext cx="9462030" cy="2497914"/>
          </a:xfrm>
        </p:spPr>
        <p:txBody>
          <a:bodyPr>
            <a:normAutofit/>
          </a:bodyPr>
          <a:lstStyle/>
          <a:p>
            <a:r>
              <a:rPr lang="nl-NL" sz="5400" dirty="0"/>
              <a:t>Blokken Schema</a:t>
            </a:r>
            <a:endParaRPr lang="nl-NL" sz="49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46EEC8D-06FA-4BB5-B787-C008A3B44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384" y="11943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7577804-8479-4306-BE64-E3683CE60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47408"/>
              </p:ext>
            </p:extLst>
          </p:nvPr>
        </p:nvGraphicFramePr>
        <p:xfrm>
          <a:off x="3378653" y="693627"/>
          <a:ext cx="597217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7741850" imgH="3002107" progId="Visio.Drawing.15">
                  <p:embed/>
                </p:oleObj>
              </mc:Choice>
              <mc:Fallback>
                <p:oleObj r:id="rId5" imgW="7741850" imgH="30021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653" y="693627"/>
                        <a:ext cx="5972175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186CFB-2C08-4D9F-A92E-738B1E26CDA8}"/>
              </a:ext>
            </a:extLst>
          </p:cNvPr>
          <p:cNvSpPr txBox="1"/>
          <p:nvPr/>
        </p:nvSpPr>
        <p:spPr>
          <a:xfrm>
            <a:off x="432318" y="3097254"/>
            <a:ext cx="1132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Prima schema om een generiek model te beschrijven, binnen Vesta mis ik de plek van de run in dit schema.</a:t>
            </a:r>
          </a:p>
          <a:p>
            <a:r>
              <a:rPr lang="nl-NL" dirty="0"/>
              <a:t>Daarom voorstel voor ietwat aangepast schema: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77C755-1226-4CCF-98AF-5D72E3481C15}"/>
              </a:ext>
            </a:extLst>
          </p:cNvPr>
          <p:cNvGrpSpPr/>
          <p:nvPr/>
        </p:nvGrpSpPr>
        <p:grpSpPr>
          <a:xfrm>
            <a:off x="560412" y="4028862"/>
            <a:ext cx="11234057" cy="2247961"/>
            <a:chOff x="560412" y="4028862"/>
            <a:chExt cx="11234057" cy="22479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E40F41-FE8D-42F4-90A5-F27B29722340}"/>
                </a:ext>
              </a:extLst>
            </p:cNvPr>
            <p:cNvSpPr/>
            <p:nvPr/>
          </p:nvSpPr>
          <p:spPr>
            <a:xfrm>
              <a:off x="560412" y="4028862"/>
              <a:ext cx="11234057" cy="2247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08125C-9C27-49B0-B8E2-59D9AB55C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807" y="4125320"/>
              <a:ext cx="1235955" cy="188237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A89958-7B6A-4B30-AADA-94E295A97E17}"/>
                </a:ext>
              </a:extLst>
            </p:cNvPr>
            <p:cNvSpPr/>
            <p:nvPr/>
          </p:nvSpPr>
          <p:spPr>
            <a:xfrm>
              <a:off x="1966402" y="4095529"/>
              <a:ext cx="2335010" cy="1862345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/>
                <a:t>Instellingen voor een </a:t>
              </a:r>
              <a:r>
                <a:rPr lang="nl-NL" sz="1600" b="1" dirty="0"/>
                <a:t>Run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Default waarden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Te overrulen, generiek of per zichtjaar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73D587-7BCE-4E8B-92C2-4C565D80BFF9}"/>
                </a:ext>
              </a:extLst>
            </p:cNvPr>
            <p:cNvSpPr/>
            <p:nvPr/>
          </p:nvSpPr>
          <p:spPr>
            <a:xfrm>
              <a:off x="4464293" y="4095528"/>
              <a:ext cx="3426297" cy="1862345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b="1" dirty="0"/>
                <a:t>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Eenheden/Classificaties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Brondata: Ruimtelijk/Niet ruimtelijk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Energie/Technologie gerelateerde kengetallen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Logica/rekenregels om tot indicatoren te komen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BD3E7D-B49D-48E4-A296-7D15B7DEFDEB}"/>
                </a:ext>
              </a:extLst>
            </p:cNvPr>
            <p:cNvSpPr/>
            <p:nvPr/>
          </p:nvSpPr>
          <p:spPr>
            <a:xfrm>
              <a:off x="8269564" y="4112970"/>
              <a:ext cx="3362024" cy="1862345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b="1" dirty="0"/>
                <a:t>Output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Indicatoren over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Warmteoptie per PlanRegio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Energiegebruik per BC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Kosten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nl-NL" sz="1600" dirty="0"/>
                <a:t>CO2 (en andere uitstoot)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nl-NL" sz="1600" dirty="0"/>
            </a:p>
          </p:txBody>
        </p:sp>
        <p:sp>
          <p:nvSpPr>
            <p:cNvPr id="21" name="Arrow: Bent-Up 20">
              <a:extLst>
                <a:ext uri="{FF2B5EF4-FFF2-40B4-BE49-F238E27FC236}">
                  <a16:creationId xmlns:a16="http://schemas.microsoft.com/office/drawing/2014/main" id="{6F0718A8-FE48-4C06-B9AD-E6BC5F383F83}"/>
                </a:ext>
              </a:extLst>
            </p:cNvPr>
            <p:cNvSpPr/>
            <p:nvPr/>
          </p:nvSpPr>
          <p:spPr>
            <a:xfrm>
              <a:off x="2929812" y="5957873"/>
              <a:ext cx="7295785" cy="274261"/>
            </a:xfrm>
            <a:prstGeom prst="bentUpArrow">
              <a:avLst>
                <a:gd name="adj1" fmla="val 33315"/>
                <a:gd name="adj2" fmla="val 25000"/>
                <a:gd name="adj3" fmla="val 25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CF7928-9018-4501-9A0C-7A6C0639378B}"/>
                </a:ext>
              </a:extLst>
            </p:cNvPr>
            <p:cNvSpPr/>
            <p:nvPr/>
          </p:nvSpPr>
          <p:spPr>
            <a:xfrm>
              <a:off x="6096000" y="5975315"/>
              <a:ext cx="71535" cy="2568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21B31F-F149-474B-86D6-93629AC05F31}"/>
                </a:ext>
              </a:extLst>
            </p:cNvPr>
            <p:cNvSpPr/>
            <p:nvPr/>
          </p:nvSpPr>
          <p:spPr>
            <a:xfrm>
              <a:off x="2929812" y="5966844"/>
              <a:ext cx="71535" cy="2568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8487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409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Visio.Drawing.15</vt:lpstr>
      <vt:lpstr>Vesta -&gt; Toegakenlijker Maken Update 29 oktober 2018</vt:lpstr>
      <vt:lpstr>Uitgevoerde Activiteiten</vt:lpstr>
      <vt:lpstr>Uitgevoerde Activiteiten</vt:lpstr>
      <vt:lpstr>Uitgevoerde Activiteiten</vt:lpstr>
      <vt:lpstr>PowerPoint Presentation</vt:lpstr>
      <vt:lpstr>PowerPoint Presentation</vt:lpstr>
      <vt:lpstr>Uitgevoerde Activiteiten</vt:lpstr>
      <vt:lpstr>Blokken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Vesta -&gt; Toegakenlijker Maken Update 29 oktober 2018</dc:title>
  <dc:creator>martin van der beek</dc:creator>
  <cp:lastModifiedBy>martin van der beek</cp:lastModifiedBy>
  <cp:revision>13</cp:revision>
  <dcterms:created xsi:type="dcterms:W3CDTF">2018-10-26T10:29:30Z</dcterms:created>
  <dcterms:modified xsi:type="dcterms:W3CDTF">2018-10-26T12:45:30Z</dcterms:modified>
</cp:coreProperties>
</file>