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0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24575,'-14'39'0,"10"4"0,2 1 0,1-1 0,3 0 0,10 62 0,-1-6 0,59 1002 0,-69-1083 0,26 266 0,89 394 0,-60-376 0,34 150 0,-83-443 0,30-2 0,249 6 0,1724 15-1130,2035 46-3393,952 32 2636,-273-1-616,-744-16 4355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0:5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170 337 24575,'1'6'0,"0"-1"0,1 0 0,0 0 0,-1 0 0,2 0 0,-1 0 0,0 0 0,5 5 0,5 13 0,-5 1 0,0 0 0,-1 0 0,-2 0 0,3 33 0,3 16 0,-10-73 0,0 0 0,0 0 0,0 0 0,0 0 0,0 0 0,0 1 0,0-1 0,1 0 0,-1 0 0,0 0 0,0 0 0,0 0 0,0 0 0,0 0 0,0 0 0,1 0 0,-1 0 0,0 0 0,0 0 0,0 0 0,0 0 0,0 0 0,1 0 0,-1 0 0,0 0 0,0 0 0,0 0 0,0 0 0,0 0 0,1 0 0,-1 0 0,0 0 0,0 0 0,0 0 0,0 0 0,0 0 0,1 0 0,-1 0 0,0 0 0,0 0 0,0 0 0,0-1 0,0 1 0,0 0 0,0 0 0,0 0 0,1 0 0,-1 0 0,0 0 0,0-1 0,0 1 0,0 0 0,0 0 0,0 0 0,0 0 0,0 0 0,0 0 0,0-1 0,0 1 0,0 0 0,0 0 0,0 0 0,0 0 0,0-1 0,0 1 0,0 0 0,0 0 0,0 0 0,6-15 0,12-46 0,8-27 0,45-102 0,-59 164 0,0 0 0,2 1 0,1 0 0,2 2 0,0 0 0,1 0 0,1 2 0,28-25 0,-41 41 0,0 1 0,1-1 0,-1 1 0,1 0 0,0 1 0,0-1 0,1 1 0,-1 1 0,1 0 0,9-2 0,-15 3 0,0 1 0,0 0 0,1 0 0,-1 0 0,0 0 0,0 0 0,1 0 0,-1 0 0,0 1 0,0-1 0,0 1 0,1 0 0,-1 0 0,0 0 0,0 0 0,0 0 0,0 0 0,-1 0 0,1 0 0,0 1 0,0-1 0,-1 1 0,1 0 0,-1-1 0,1 1 0,-1 0 0,0 0 0,0 0 0,0 0 0,0 0 0,0 0 0,0 0 0,0 0 0,-1 0 0,1 0 0,-1 0 0,1 1 0,-1 3 0,1-1 0,-1 0 0,1 0 0,-1 0 0,0 0 0,0 0 0,-1 0 0,0 0 0,0 0 0,0 0 0,0 0 0,-1-1 0,1 1 0,-1 0 0,-1-1 0,1 1 0,-1-1 0,1 0 0,-1 0 0,0 0 0,-1 0 0,-4 4 0,-4 2 0,0-1 0,0 0 0,-1-1 0,0-1 0,-1 0 0,-15 5 0,-319 116 40,192-75-1445,111-36-5421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5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24575,'7'1'0,"-1"0"0,0 1 0,0 0 0,0 0 0,0 0 0,0 1 0,0 0 0,-1 0 0,7 5 0,22 11 0,26 5 0,1-3 0,120 25 0,140 1 0,421 9-873,5-37-440,-159-6 1225,-541-12 88,-25-1 0,0 0 0,0 2 0,-1 0 0,27 7 0,-45-8 9,1 1 0,-1-1-1,1 1 1,-1-1 0,0 1 0,0 0 0,1 1 0,-1-1 0,-1 0 0,1 1 0,0 0 0,-1-1 0,1 1-1,-1 0 1,0 0 0,0 1 0,0-1 0,0 0 0,-1 1 0,3 6 0,0 5 253,0 0 1,-2 0-1,3 29 1,-4-29-19,8 620 555,-12-422-805,-34 851 6,20-794 0,16-266 0,0-1 0,1 0 0,-1 0 0,0 1 0,0-1 0,-1 0 0,1 0 0,-1 0 0,1 0 0,-1-1 0,0 1 0,0 0 0,0-1 0,-1 1 0,1-1 0,-1 0 0,1 0 0,-1 0 0,0 0 0,1 0 0,-5 2 0,-7 3 0,-1-1 0,0 0 0,-21 4 0,29-8 0,-66 17 0,-1-4 0,-77 6 0,-163 0 0,260-18 0,-496 23-178,-725 51-461,1102-61-590,148-14-4916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3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24575,'0'4'0,"0"25"0,0 40 0,4 40 0,2 37 0,-1 35 0,-1 25 0,-1 23 0,-5 15 0,-3 7 0,1-11 0,-5-31 0,1-38 0,1-49-8191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3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24575,'9'-7'0,"1"0"0,-1 1 0,1 0 0,1 1 0,-1 0 0,1 1 0,0 0 0,0 1 0,0 0 0,0 1 0,18-2 0,0-2 0,440-59 20,15 33-284,1179 6-955,-1655 26 1219,309 23 0,-307-23 0,0 2 0,-1 0 0,1 0 0,-1 0 0,1 1 0,-1 1 0,0-1 0,10 7 0,-15-7 0,-1-1 0,0 1 0,0 0 0,0 0 0,0 1 0,0-1 0,-1 1 0,1-1 0,-1 1 0,0 0 0,0 0 0,-1 0 0,1 0 0,-1 0 0,0 0 0,0 0 0,0 1 0,0-1 0,-1 0 0,0 6 0,2 59 544,-15 126 0,2-59-169,-19 1657-375,30-1765 0,1-15 0,-1 0 0,0 0 0,-1 0 0,-4 19 0,5-30 0,-1-1 0,1 1 0,-1 0 0,0-1 0,0 1 0,0-1 0,1 1 0,-1-1 0,-1 0 0,1 1 0,0-1 0,0 0 0,0 0 0,-1 0 0,1 1 0,0-2 0,-1 1 0,1 0 0,-1 0 0,0 0 0,1-1 0,-1 1 0,1-1 0,-1 1 0,-2 0 0,-46-1 0,36-1 0,-972-27-402,-48-4-33,291-4-791,662 33-4902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0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24575,'0'4'0,"0"18"0,0 24 0,0 21 0,0 19 0,0 19 0,0 7 0,-4-3 0,-2-12 0,1-15 0,1-17 0,1-19-8191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0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24575,'8'0'0,"7"0"0,8 0 0,13 0 0,12 0 0,2 0 0,0 0 0,-8-4 0,-11-1-8191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0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24575,'0'8'0,"4"15"0,2 19 0,-1 14 0,-1 19 0,-1 11 0,-1 8 0,-5 8 0,-6 2 0,-2-8 0,2-17 0,2-17 0,2-20-8191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04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24575,'0'4'0,"4"1"0,2 8 0,-1 14 0,-1 10 0,3 11 0,0 9 0,-1 11 0,-1 14 0,-3 9 0,0 9 0,-1 0 0,-1-14 0,0-17 0,-1-21-8191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0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24575,'4'0'0,"9"0"0,15 0 0,14 0 0,12-4 0,13-1 0,3 0 0,-6 1 0,-14 1-8191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0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0 353 24575,'5'-13'0,"0"1"0,-1-1 0,-1 0 0,0 0 0,1-16 0,8-32 0,-6 40 0,0 1 0,2 0 0,0 1 0,16-26 0,-24 44 0,0 0 0,0 1 0,0-1 0,0 1 0,1-1 0,-1 1 0,0-1 0,1 0 0,-1 1 0,0-1 0,1 1 0,-1-1 0,1 1 0,-1-1 0,0 1 0,1 0 0,-1-1 0,1 1 0,-1 0 0,1-1 0,0 1 0,-1 0 0,1-1 0,-1 1 0,1 0 0,0 0 0,-1 0 0,1 0 0,-1 0 0,1 0 0,0 0 0,-1 0 0,1 0 0,0 0 0,-1 0 0,1 0 0,-1 0 0,1 0 0,0 0 0,-1 1 0,1-1 0,-1 0 0,1 0 0,-1 1 0,1-1 0,0 0 0,-1 1 0,1-1 0,-1 1 0,0-1 0,1 1 0,-1-1 0,1 1 0,0 0 0,19 44 0,-5-12 0,-13-30 0,0 1 0,0-1 0,0 0 0,1-1 0,-1 1 0,1 0 0,0-1 0,-1 0 0,1 1 0,1-1 0,-1 0 0,0-1 0,0 1 0,1 0 0,-1-1 0,1 0 0,-1 0 0,1 0 0,0 0 0,-1 0 0,1-1 0,0 0 0,-1 0 0,1 0 0,0 0 0,-1 0 0,1-1 0,0 0 0,-1 1 0,1-1 0,0-1 0,-1 1 0,0 0 0,1-1 0,-1 0 0,0 0 0,5-3 0,10-9 0,-1 0 0,0-1 0,-1-1 0,0 0 0,12-20 0,-7 12 0,-18 20 0,1 0 0,-1 0 0,1 1 0,0-1 0,0 1 0,0 0 0,0 0 0,8-4 0,-11 6 0,1 1 0,-1 0 0,1 0 0,-1 0 0,1 0 0,-1 0 0,1 0 0,-1 0 0,1 0 0,-1 1 0,0-1 0,1 1 0,-1-1 0,1 1 0,-1-1 0,0 1 0,0 0 0,1-1 0,-1 1 0,0 0 0,0 0 0,0 0 0,0 0 0,0 0 0,0 0 0,0 1 0,0-1 0,0 0 0,-1 0 0,1 1 0,0-1 0,-1 0 0,1 1 0,0 2 0,16 36 0,-2 1 0,19 79 0,-21-68 0,25 62 0,-36-109-136,0-1-1,0 1 1,0-1-1,1 0 1,0 1-1,0-1 1,0-1-1,0 1 0,5 4 1,8 3-6690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0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24575,'1'33'0,"14"64"0,-6-45 0,-9-48 0,3 19 0,0 0 0,2 0 0,0-1 0,2 1 0,0-1 0,13 24 0,-17-42 0,0-1 0,0 0 0,0 1 0,0-1 0,0-1 0,1 1 0,-1 0 0,1-1 0,0 0 0,0 0 0,0 0 0,0 0 0,0-1 0,0 0 0,0 1 0,1-1 0,-1-1 0,0 1 0,1-1 0,-1 0 0,1 0 0,-1 0 0,7-1 0,6-1 0,0 0 0,0-1 0,0-1 0,27-10 0,-13 1-1365,-4-1-5461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0:5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0 521 24575,'103'-5'0,"0"-5"0,-2-4 0,105-29 0,-191 40 0,-7 2 0,0-1 0,0 1 0,0-1 0,-1 0 0,1-1 0,-1 0 0,1 0 0,-1-1 0,0 0 0,0 0 0,12-10 0,-18 13 0,-1 1 0,1-1 0,-1 1 0,1-1 0,-1 0 0,1 1 0,-1-1 0,1 0 0,-1 1 0,0-1 0,1 0 0,-1 0 0,0 1 0,0-1 0,1 0 0,-1 0 0,0 0 0,0 1 0,0-1 0,0 0 0,0 0 0,0 0 0,0 1 0,0-1 0,-1 0 0,1 0 0,0 0 0,0 1 0,-1-1 0,1 0 0,0 1 0,-1-1 0,1 0 0,-1 0 0,1 1 0,-1-1 0,1 1 0,-1-1 0,1 1 0,-1-1 0,1 1 0,-1-1 0,0 1 0,0-1 0,1 1 0,-1-1 0,0 1 0,1 0 0,-1 0 0,0-1 0,-1 1 0,-45-10 0,9 6 0,0 2 0,0 1 0,0 2 0,0 2 0,-46 10 0,60-8 0,1 0 0,0 2 0,1 1 0,0 1 0,0 0 0,0 2 0,2 1 0,-1 0 0,-28 24 0,48-35 0,0-1 0,0 1 0,0 0 0,0 0 0,0 0 0,0 0 0,0 0 0,0 0 0,0 0 0,0 0 0,1 0 0,-1 0 0,0 1 0,1-1 0,-1 0 0,1 0 0,-1 1 0,1-1 0,0 0 0,0 1 0,-1-1 0,1 0 0,0 3 0,1-3 0,0 0 0,-1 1 0,1-1 0,0 0 0,0 0 0,0 0 0,0 0 0,0 0 0,0 0 0,0 0 0,0 0 0,0-1 0,0 1 0,1 0 0,-1 0 0,0-1 0,0 1 0,2 0 0,9 2 0,0 0 0,0 0 0,23 1 0,44 1 0,143-7 0,-183-2 0,0-1 0,0-1 0,0-3 0,-1-1 0,59-24 0,-93 33 0,0-1 0,0 1 0,0-1 0,0 0 0,-1 0 0,1-1 0,-1 1 0,0-1 0,1 0 0,-1 0 0,0 0 0,-1 0 0,1 0 0,-1-1 0,1 1 0,-1-1 0,0 1 0,0-1 0,0 0 0,-1 0 0,0 0 0,1 0 0,-1 0 0,-1 0 0,1-1 0,-1 1 0,1 0 0,-1 0 0,0-1 0,-1 1 0,0-7 0,-7 65 0,-20 142 0,11-87 0,18-287 0,-1 169 0,24-231 0,-16 190 0,2 0 0,28-83 0,-37 128 0,0 0 0,1 1 0,0 0 0,0-1 0,0 1 0,1 0 0,-1 0 0,1 0 0,0 0 0,0 1 0,0-1 0,1 1 0,4-4 0,-5 6 0,-1 0 0,1 0 0,-1 1 0,1-1 0,-1 1 0,1-1 0,-1 1 0,1 0 0,0 0 0,-1 0 0,1 0 0,-1 1 0,1-1 0,-1 1 0,1 0 0,-1-1 0,1 1 0,-1 0 0,0 0 0,1 1 0,-1-1 0,0 0 0,0 1 0,0 0 0,3 2 0,1 0-114,-1 1 1,1 0-1,-1 0 0,0 0 0,0 0 1,0 1-1,-1 0 0,0 0 0,0 1 1,0-1-1,4 13 0,-2-1-6712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0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23 24575,'-4'-3'0,"1"0"0,-1 1 0,0 0 0,0 0 0,0 0 0,0 0 0,0 1 0,-1-1 0,1 1 0,0 0 0,-1 0 0,1 1 0,-1 0 0,1-1 0,-7 2 0,-1-1 0,-1 1 0,1 1 0,0 0 0,-16 4 0,19-3 0,1 1 0,-1 0 0,1 0 0,0 0 0,0 1 0,0 0 0,1 1 0,-1-1 0,1 2 0,1-1 0,-8 10 0,4-4 0,1 1 0,0 1 0,1-1 0,1 1 0,0 1 0,-5 16 0,2-1 0,2 0 0,1 1 0,2 0 0,1 0 0,1 0 0,2 35 0,1-52 0,1-1 0,1 1 0,0-1 0,0 0 0,1 1 0,1-1 0,1-1 0,9 22 0,-12-30 0,0-1 0,0 1 0,1 0 0,-1-1 0,1 0 0,0 1 0,0-1 0,0-1 0,1 1 0,-1 0 0,0-1 0,1 1 0,0-1 0,0 0 0,0 0 0,0-1 0,0 1 0,0-1 0,0 0 0,0 0 0,0 0 0,1 0 0,-1-1 0,0 0 0,0 0 0,1 0 0,-1 0 0,0-1 0,1 0 0,7-2 0,8-4 0,-1-1 0,0-1 0,0 0 0,-1-1 0,18-14 0,29-15 0,6-2-1365,-46 23-5461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0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 1 24575,'-89'1'0,"-138"20"0,175-12 0,1 2 0,1 2 0,0 2 0,-48 22 0,93-35 0,0 0 0,0 1 0,1-1 0,-1 1 0,1 0 0,0 0 0,0 0 0,0 1 0,0-1 0,0 1 0,1 0 0,-6 7 0,9-9 0,-1 0 0,0 0 0,1 0 0,-1 0 0,1 1 0,0-1 0,0 0 0,0 0 0,0 1 0,0-1 0,0 0 0,1 0 0,-1 0 0,1 0 0,0 1 0,-1-1 0,1 0 0,0 0 0,0 0 0,0 0 0,0 0 0,1-1 0,-1 1 0,0 0 0,1 0 0,-1-1 0,1 1 0,0-1 0,0 0 0,-1 1 0,5 1 0,15 12 0,2-1 0,0-2 0,0 0 0,1-1 0,1-1 0,-1-1 0,29 5 0,-12-2 0,58 26 0,-93-36 0,-1 1 0,0-1 0,0 1 0,0 0 0,0 1 0,0-1 0,-1 1 0,0 0 0,1 0 0,-1 0 0,-1 1 0,1 0 0,-1-1 0,0 1 0,0 0 0,0 0 0,0 1 0,-1-1 0,0 1 0,0-1 0,-1 1 0,1 0 0,-1-1 0,-1 1 0,1 0 0,-1 0 0,0 0 0,0 0 0,-2 7 0,0-1 0,-1 1 0,-1-1 0,0 0 0,-1 0 0,0 0 0,-1-1 0,0 0 0,-1 0 0,0 0 0,0-1 0,-2 0 0,-12 12 0,2-4 17,-2-1 0,0-1 1,-1-1-1,0-1 0,-1-1 0,-36 14 0,20-11-388,-1-2-1,0-2 1,-56 9 0,70-18-6455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08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0 24575,'-9'1'0,"0"0"0,0 0 0,1 1 0,-1 0 0,-11 5 0,-15 3 0,-29 4 0,1 2 0,-92 37 0,148-50 0,1 0 0,0 0 0,-1 1 0,1 0 0,-10 9 0,15-12 0,0 0 0,0-1 0,0 1 0,0 0 0,0 0 0,1 1 0,-1-1 0,0 0 0,1 0 0,-1 0 0,0 0 0,1 1 0,0-1 0,-1 0 0,1 0 0,0 1 0,-1-1 0,1 0 0,0 1 0,0-1 0,0 0 0,0 1 0,0-1 0,1 0 0,-1 1 0,0-1 0,1 0 0,-1 1 0,0-1 0,1 0 0,0 0 0,-1 0 0,1 1 0,0-1 0,-1 0 0,1 0 0,2 1 0,4 5 0,0 0 0,0-1 0,1 0 0,0-1 0,0 0 0,1 0 0,11 5 0,73 24 0,-55-21 0,126 39 0,-100-34 0,0 2 0,68 33 0,-125-49 0,0-1 0,0 1 0,-1 0 0,1 1 0,-1 0 0,0-1 0,5 8 0,-9-11 0,-1 1 0,0-1 0,0 1 0,0 0 0,0-1 0,0 1 0,0 0 0,0 0 0,-1 0 0,1 0 0,-1 0 0,1 0 0,-1 0 0,0 0 0,0 0 0,1 0 0,-1 0 0,-1 0 0,1 0 0,0 0 0,0 0 0,-1 0 0,1 0 0,-1 0 0,0-1 0,0 1 0,1 0 0,-1 0 0,0 0 0,-2 1 0,-5 7 0,0 0 0,0 0 0,-1-2 0,0 1 0,-1-1 0,-18 13 0,-74 38 0,78-46 0,-49 27 0,-2-4 0,-2-3 0,-1-3 0,-1-3 0,-119 22 0,185-47-273,0 0 0,0-1 0,0 0 0,-23-2 0,19-3-6553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5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24575,'-1'0'0,"1"0"0,-1 1 0,0-1 0,1 1 0,-1-1 0,1 1 0,-1 0 0,0-1 0,1 1 0,-1-1 0,1 1 0,-1 0 0,1 0 0,0-1 0,-1 1 0,1 0 0,0 0 0,0-1 0,-1 1 0,1 0 0,0 0 0,0-1 0,0 1 0,0 0 0,0 1 0,-3 31 0,2-25 0,-17 371 0,-2 38 0,-3-153 0,-21 473 0,44-723 0,0-2 0,0-1 0,0 0 0,1 1 0,1-1 0,3 16 0,-3-62-1365,-8-13-5461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5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24575,'448'-17'0,"-284"8"0,1473-36-2166,-1610 46 2166,-8-2 0,0 0 0,0 2 0,0 0 0,0 2 0,-1 0 0,1 1 0,-1 0 0,32 13 0,-46-15 6,-1 1 0,1-1 0,-1 1-1,1 0 1,-1 0 0,0 0 0,0 0 0,0 1-1,-1-1 1,1 1 0,-1 0 0,0-1 0,0 1-1,0 0 1,0 0 0,-1 1 0,1-1 0,-1 0-1,0 0 1,-1 1 0,1 5 0,0 9 227,-1 0 0,-1 0-1,-6 32 1,3-21 165,-14 116-161,7 0-1,13 276 0,22-226-236,63 245 0,85 183 0,-161-590 0,-1-1 0,-1 0 0,-1 0 0,4 41 0,-12-72 0,0 0 0,1 0 0,-1 0 0,0 0 0,0 0 0,-1 0 0,1 1 0,0-1 0,-1 0 0,1 0 0,-1 0 0,1 0 0,-1 0 0,0-1 0,0 1 0,0 0 0,0 0 0,0 0 0,0-1 0,-1 1 0,1-1 0,-1 1 0,1-1 0,-1 1 0,1-1 0,-1 0 0,0 0 0,0 0 0,1 0 0,-1 0 0,0 0 0,0 0 0,0 0 0,0-1 0,0 1 0,-4-1 0,-6 1 0,0-1 0,0 0 0,0-1 0,0-1 0,-16-3 0,12 2 0,-189-35 0,-369-54 0,130 55-324,-452 21 0,804 21-933,30 1-5029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1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24575,'1'13'0,"1"0"0,0 0 0,1 0 0,8 24 0,3 10 0,-1 7 0,-3 1 0,-2 0 0,-3 0 0,-2 85 0,-3-133 5,-1 0 0,0-1 0,0 1-1,-1 0 1,0-1 0,0 1 0,-1-1 0,1 1-1,-1-1 1,-1 0 0,1 0 0,-1-1 0,0 1-1,0-1 1,-1 1 0,0-1 0,0-1-1,0 1 1,0-1 0,-1 0 0,0 0 0,1 0-1,-1-1 1,-12 5 0,0-2-170,1 0 0,-1-2 0,0 0 0,-1-1 0,1 0 0,-1-2 0,1 0 0,-20-2 0,16 0-6661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1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1 739 24575,'4'-1'0,"-1"-1"0,1 0 0,-1 0 0,1 0 0,-1 0 0,0-1 0,0 1 0,0-1 0,0 0 0,0 0 0,0 0 0,-1 0 0,0 0 0,0-1 0,3-4 0,-1 2 0,60-97 0,100-222 0,-76 138 0,-85 182 0,-1-2 0,1 1 0,1 0 0,-1-1 0,1 1 0,0 1 0,0-1 0,1 1 0,-1-1 0,8-5 0,-11 10 0,0 1 0,0 0 0,0 0 0,0 0 0,0 0 0,0 0 0,0 0 0,0 0 0,0 0 0,0 0 0,0 0 0,0 1 0,0-1 0,0 0 0,0 1 0,0-1 0,0 0 0,0 1 0,0-1 0,0 1 0,-1 0 0,1-1 0,0 1 0,0 0 0,-1-1 0,1 1 0,0 0 0,-1 0 0,1 0 0,0 0 0,18 29 0,-18-28 0,9 21-151,-1 2-1,-1-1 0,0 1 0,-3 0 1,0 0-1,-1 1 0,-1-1 1,-1 28-1,-1-10-6674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1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13 24575,'0'-1'0,"0"0"0,0 1 0,0-1 0,-1 0 0,1 1 0,0-1 0,0 1 0,-1-1 0,1 1 0,-1-1 0,1 1 0,0-1 0,-1 1 0,1-1 0,-1 1 0,1-1 0,-1 1 0,0 0 0,1-1 0,-1 1 0,1 0 0,-1 0 0,1-1 0,-1 1 0,0 0 0,1 0 0,-1 0 0,0 0 0,1 0 0,-1 0 0,0 0 0,1 0 0,-1 0 0,0 0 0,1 0 0,-1 0 0,0 0 0,1 0 0,-1 1 0,1-1 0,-1 0 0,0 1 0,0-1 0,-31 11 0,32-10 0,-26 11 0,1 2 0,1 1 0,0 0 0,1 2 0,1 1 0,0 1 0,1 1 0,2 0 0,-18 24 0,15-15 0,1 0 0,2 1 0,1 2 0,1 0 0,2 0 0,-19 60 0,32-88 0,1 0 0,0-1 0,0 1 0,1 0 0,-1 0 0,1 0 0,0 0 0,0 0 0,0-1 0,0 1 0,1 0 0,-1 0 0,1 0 0,2 5 0,-2-7 0,1 1 0,0-1 0,-1 0 0,1 0 0,0 0 0,0 0 0,0 0 0,0 0 0,1 0 0,-1-1 0,0 1 0,1-1 0,-1 0 0,1 0 0,0 0 0,-1 0 0,1 0 0,0 0 0,-1-1 0,6 1 0,19 2 0,0-1 0,0-2 0,35-3 0,-36 1 0,1 1 0,-1 1 0,41 5 0,-65-4 0,1 0 0,0 0 0,-1 0 0,1 0 0,-1 1 0,1-1 0,-1 1 0,0 0 0,0-1 0,0 1 0,0 0 0,0 0 0,0 0 0,0 0 0,-1 1 0,1-1 0,-1 0 0,1 1 0,-1-1 0,0 1 0,0 0 0,0-1 0,0 1 0,-1 0 0,1-1 0,-1 1 0,0 0 0,1 0 0,-1-1 0,-1 5 0,1 3 0,0 1 0,-1-1 0,0 1 0,-1-1 0,0 0 0,0 0 0,-5 11 0,-2-1 10,-2-1 0,0 0 0,-1 0 0,0-1 0,-2-1 0,0 0 0,-1-1 0,0 0 0,-2-2 0,1 0 0,-22 13 0,-13 7-505,-2-3 0,-96 42 0,111-57-6331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1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0 321 24575,'8'-4'0,"11"-5"0,18-2 0,22 2 0,26-6 0,26-4 0,22-11 0,17-5 0,6-4 0,2-3 0,-7 1 0,-21 4 0,-33 8-8191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14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24575,'0'729'0,"0"-770"0,2-12 0,-3 0 0,-2 1 0,-3-1 0,-13-59 0,5 65 0,7 27 0,1-1 0,1 0 0,1 0 0,1 0 0,-1-31 0,4 49 0,1-1 0,0 1 0,0 0 0,0 0 0,1-1 0,-1 1 0,1 0 0,0 0 0,0 0 0,0 1 0,0-1 0,0 0 0,0 1 0,1-1 0,0 1 0,-1 0 0,1 0 0,0 0 0,0 0 0,0 0 0,0 1 0,0-1 0,0 1 0,1 0 0,-1 0 0,5-1 0,13-3 0,1 0 0,41-4 0,-51 8 0,10-2 0,-6 0 0,1 2 0,-1 0 0,1 0 0,19 3 0,-32-2 0,-1 1 0,1 0 0,0-1 0,-1 1 0,1 1 0,-1-1 0,1 0 0,-1 1 0,0 0 0,1 0 0,-1 0 0,0 0 0,0 0 0,0 1 0,-1-1 0,1 1 0,0 0 0,-1 0 0,0 0 0,0 0 0,0 0 0,0 0 0,3 7 0,0 5 0,0 0 0,-1 1 0,-1-1 0,0 1 0,-1 0 0,-1 0 0,-1 22 0,0-30 0,0-1 0,-1 1 0,0-1 0,-1 0 0,1 0 0,-1 0 0,-1 0 0,0 0 0,1 0 0,-2 0 0,1-1 0,-1 0 0,0 1 0,-1-1 0,1-1 0,-1 1 0,0-1 0,-6 5 0,-10 3-148,0-1-1,0-1 0,-1 0 1,-1-2-1,-34 9 0,45-14-324,-13 4-6353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0:58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24575,'5'8'0,"-1"0"0,0 0 0,0 0 0,-1 0 0,0 1 0,0-1 0,-1 1 0,0-1 0,-1 1 0,1 10 0,0-6 0,33 244 0,-28-227 0,-3-40 0,-2-50 0,-6 7 0,-5-265 0,9 316 3,0 0 0,0 0 0,0 0 0,0 0 0,0 0 0,0-1 1,0 1-1,1 0 0,-1 0 0,1 0 0,0 0 0,0 0 0,-1 0 0,1 0 0,0 0 0,1 0 0,-1 0 0,0 1 0,0-1 0,1 0 0,-1 1 0,1-1 0,0 1 0,-1 0 0,1-1 0,0 1 0,0 0 0,0 0 0,0 0 0,3-1 0,1 2-96,1-1-1,0 2 1,-1-1-1,1 1 1,0-1-1,-1 2 1,1-1-1,6 3 1,1 0-525,8 1-6208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1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24575,'0'8'0,"4"11"0,5 14 0,2 13 0,-2 15 0,2 14 0,-1 9 0,-2 2 0,-2-8 0,1-15 0,0-13 0,-2-16-8191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15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24575,'-2'1'0,"-1"-1"0,1 1 0,0 0 0,0 0 0,0 0 0,-1 0 0,1 0 0,0 0 0,1 1 0,-1-1 0,0 1 0,0-1 0,0 1 0,1 0 0,-1 0 0,1-1 0,0 1 0,-1 0 0,1 0 0,0 0 0,0 1 0,-1 3 0,-17 50 0,15-42 0,1 1 0,0 0 0,1 0 0,1 0 0,0 0 0,2 15 0,-1-26 0,1-1 0,-1 0 0,1 0 0,0 1 0,-1-1 0,1 0 0,1 0 0,-1 0 0,0 0 0,1 0 0,0 0 0,-1-1 0,1 1 0,0 0 0,1-1 0,-1 1 0,0-1 0,1 0 0,-1 0 0,1 0 0,-1 0 0,1 0 0,0-1 0,0 1 0,0-1 0,0 0 0,0 0 0,0 0 0,1 0 0,-1 0 0,0-1 0,0 1 0,5-1 0,4 0 0,-1 0 0,1-1 0,0 0 0,-1-1 0,1 0 0,-1-1 0,0 0 0,1-1 0,17-8 0,-21 8 0,0 0 0,0-1 0,0 0 0,-1 0 0,0-1 0,0 0 0,0 0 0,-1-1 0,0 1 0,0-1 0,0-1 0,8-14 0,-1 2 0,-3 17 0,-7 5 0,-1 0 0,0 0 0,0 0 0,0 1 0,0-1 0,-1 1 0,1-1 0,0 1 0,-1 0 0,2 5 0,4 6-107,2 5 187,0 0 0,18 25 1,-25-41-147,0 0 1,0 0 0,0 0 0,0 0 0,0-1 0,0 1-1,1-1 1,0 0 0,-1 0 0,1 0 0,0 0 0,0 0 0,0 0-1,0-1 1,0 0 0,0 1 0,1-1 0,-1 0 0,0-1-1,1 1 1,-1-1 0,6 1 0,10-6-6761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1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24575,'-7'0'0,"-1"1"0,1 0 0,0 1 0,0-1 0,-1 1 0,1 1 0,1-1 0,-1 1 0,0 0 0,1 1 0,-1 0 0,1 0 0,0 0 0,0 0 0,1 1 0,-1 0 0,1 1 0,0-1 0,-4 7 0,1-1 0,1-1 0,1 1 0,0 0 0,0 0 0,1 1 0,0 0 0,1 0 0,1 0 0,0 0 0,-2 16 0,3-12 0,1-1 0,0 0 0,1 1 0,1-1 0,0 1 0,1-1 0,7 25 0,-7-35 0,0 0 0,0 0 0,0 0 0,1 0 0,-1 0 0,1-1 0,0 1 0,1-1 0,-1 1 0,1-1 0,0-1 0,0 1 0,0 0 0,1-1 0,-1 0 0,1 0 0,0 0 0,-1-1 0,1 1 0,1-1 0,-1 0 0,0-1 0,0 1 0,10 0 0,8 1 0,0-1 0,-1-1 0,1-1 0,0-1 0,-1-1 0,1-2 0,-1 0 0,0-1 0,0-1 0,0-1 0,-1-1 0,0 0 0,34-21 0,-42 21 0,0-1 0,0 0 0,-1 0 0,0-1 0,-1-1 0,0 0 0,0-1 0,-1 0 0,-1 0 0,0-1 0,-1 0 0,0-1 0,-1 0 0,-1 0 0,0-1 0,-1 1 0,0-1 0,-1 0 0,-1-1 0,2-27 0,-5 39 0,0 0 0,0 0 0,0 0 0,-1 0 0,1 0 0,-1 0 0,0 0 0,-1 0 0,1 0 0,-1 1 0,1-1 0,-4-5 0,4 8 0,0 0 0,0 0 0,0 0 0,0 0 0,0 0 0,0 0 0,0 0 0,-1 1 0,1-1 0,0 0 0,0 1 0,-1-1 0,1 1 0,0-1 0,-1 1 0,1-1 0,0 1 0,-1 0 0,1 0 0,-1 0 0,1 0 0,0 0 0,-1 0 0,1 0 0,-1 0 0,1 0 0,0 1 0,-1-1 0,1 1 0,0-1 0,-1 1 0,1-1 0,0 1 0,0 0 0,0 0 0,-1-1 0,1 1 0,0 0 0,-1 2 0,-13 10 0,1 2 0,0 0 0,1 0 0,-19 30 0,14-20 0,4-6 0,1 0 0,1 0 0,1 1 0,1 1 0,-14 38 0,21-52 0,2 0 0,-1 0 0,1-1 0,0 1 0,0 0 0,0 0 0,1 0 0,0 0 0,1 0 0,0 0 0,0 0 0,0 0 0,1-1 0,0 1 0,0 0 0,1-1 0,-1 1 0,1-1 0,1 0 0,-1 0 0,1 0 0,0-1 0,7 7 0,-6-6-80,0-1 0,1 1-1,-1-2 1,1 1 0,1 0-1,-1-1 1,0-1 0,1 1-1,0-1 1,0 0 0,0 0 0,0-1-1,1 0 1,-1 0 0,0-1-1,13 1 1,0-1-6746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1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24575,'3'27'0,"1"0"0,1 0 0,2 0 0,0 0 0,2-1 0,0-1 0,21 38 0,8 25 0,-21-35 0,-9-29 0,18 41 0,-21-64 0,1-12 0,4-18 0,-9 25 0,7-21 0,1 1 0,19-36 0,-26 54 0,1 0 0,1 1 0,-1-1 0,1 1 0,0 0 0,0 0 0,0 0 0,1 1 0,0-1 0,0 1 0,0 0 0,0 1 0,1-1 0,-1 1 0,1 0 0,6-2 0,-8 4 0,0 1 0,1-1 0,-1 1 0,0 0 0,0 1 0,1-1 0,-1 1 0,0 0 0,0 0 0,0 0 0,0 0 0,0 1 0,0-1 0,0 1 0,6 4 0,56 44 0,-36-26 0,2 2-8,-22-17-331,1 0-1,0-1 1,24 14 0,-13-13-6487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1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24575,'-2'1'0,"1"-1"0,-1 1 0,0 0 0,0-1 0,1 1 0,-1 0 0,1 0 0,-1 0 0,0 0 0,1 0 0,0 1 0,-1-1 0,1 0 0,0 1 0,0-1 0,-1 0 0,1 1 0,0 0 0,1-1 0,-1 1 0,0 0 0,0-1 0,1 1 0,-1 0 0,1 0 0,-1 2 0,-10 52 0,11-53 0,-1 4 0,0 0 0,1 1 0,0-1 0,0 0 0,0 1 0,1-1 0,0 0 0,1 0 0,0 0 0,0 0 0,0 0 0,1 0 0,0 0 0,0-1 0,1 1 0,5 7 0,-6-11 0,1 1 0,0 0 0,0-1 0,0 0 0,0 0 0,1 0 0,-1 0 0,1-1 0,-1 0 0,1 0 0,0 0 0,0 0 0,0-1 0,0 0 0,0 0 0,0 0 0,1-1 0,-1 0 0,0 0 0,0 0 0,0 0 0,1-1 0,7-2 0,-8 2 0,-1 0 0,1-1 0,0 0 0,-1 0 0,1 0 0,-1-1 0,0 1 0,0-1 0,0 0 0,0 0 0,0-1 0,0 1 0,-1-1 0,0 0 0,0 1 0,0-2 0,0 1 0,0 0 0,3-9 0,-5 10 0,0 0 0,1 0 0,-1 0 0,-1 0 0,1-1 0,0 1 0,-1 0 0,0-1 0,1 1 0,-1 0 0,-1-1 0,1 1 0,0-1 0,-1 1 0,0 0 0,0 0 0,0-1 0,0 1 0,0 0 0,0 0 0,-1 0 0,0 0 0,0 0 0,0 1 0,0-1 0,0 0 0,0 1 0,0-1 0,-1 1 0,-3-3 0,-6-2-4,0 1 0,-1 0 0,0 1 0,0 0 0,0 1 0,0 0-1,-1 1 1,1 1 0,-1 0 0,-20 0 0,-26-5-1316,29 1-5506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1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24575,'0'4'0,"4"10"0,5 14 0,5 10 0,1 11 0,1 13 0,-2 8 0,1-4 0,-3-9 0,-2-11 0,0-12 0,3-13 0,3-9 0,-1-8-8191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19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191 502 24575,'-5'-1'0,"0"0"0,1 0 0,-1 0 0,0 0 0,1-1 0,0 1 0,-1-1 0,1-1 0,-5-2 0,4 2 0,1 1 0,-1 0 0,1 0 0,-1 0 0,1 0 0,-10-1 0,12 3 0,0 0 0,0 0 0,1 0 0,-1 0 0,0 0 0,0 1 0,0-1 0,0 1 0,0-1 0,1 1 0,-1 0 0,0 0 0,0 0 0,1 0 0,-1 0 0,1 0 0,-1 0 0,1 1 0,-1-1 0,1 0 0,0 1 0,-2 1 0,-5 9 0,1 0 0,0 0 0,1 1 0,0 0 0,1 0 0,0 0 0,1 1 0,1 0 0,0 0 0,1 0 0,0 0 0,1 0 0,1 16 0,0-28 0,0 0 0,0-1 0,0 1 0,0 0 0,0-1 0,0 1 0,0 0 0,1 0 0,-1-1 0,0 1 0,1 0 0,0-1 0,-1 1 0,1-1 0,0 1 0,0-1 0,0 1 0,0-1 0,0 0 0,0 1 0,0-1 0,0 0 0,0 0 0,1 1 0,-1-1 0,0 0 0,1-1 0,-1 1 0,1 0 0,0 0 0,-1-1 0,1 1 0,-1 0 0,1-1 0,0 0 0,-1 1 0,1-1 0,0 0 0,0 0 0,-1 0 0,3 0 0,0-1 0,1 0 0,-1-1 0,1 1 0,-1-1 0,0 0 0,0 0 0,0 0 0,0 0 0,0-1 0,0 0 0,-1 0 0,1 0 0,-1 0 0,5-5 0,0-4 0,-1 0 0,0 0 0,0-1 0,-2 0 0,1 0 0,-1 0 0,-1-1 0,-1 0 0,0 1 0,2-27 0,-1-18 0,-5-76 0,-1 76 0,2 37 0,-5-77 0,4 90 0,0 1 0,0-1 0,-1 0 0,0 0 0,-1 1 0,0-1 0,0 1 0,-1-1 0,-6-9 0,9 16 0,1-1 0,-1 1 0,0 0 0,0 0 0,0 0 0,0 0 0,0 0 0,0 0 0,0 0 0,0 0 0,-1 1 0,1-1 0,0 0 0,0 1 0,-1-1 0,1 0 0,0 1 0,-1 0 0,1-1 0,-2 1 0,2 0 0,-1 0 0,1 1 0,0-1 0,0 0 0,0 1 0,0-1 0,0 1 0,1 0 0,-1-1 0,0 1 0,0 0 0,0-1 0,0 1 0,1 0 0,-1 0 0,0 0 0,1 0 0,-1 0 0,0-1 0,0 3 0,-2 3 0,1 1 0,-1 0 0,1 0 0,0 0 0,0 0 0,0 11 0,0 5 0,2 0 0,0 0 0,2 0 0,0 0 0,2-1 0,0 1 0,2-1 0,0 0 0,2 0 0,13 27 0,-15-35 0,1-1 0,1 1 0,0-2 0,1 1 0,0-2 0,1 1 0,0-1 0,1 0 0,0-1 0,1-1 0,0 1 0,0-2 0,1 0 0,0 0 0,0-1 0,27 9 0,-36-15 0,-1 0 0,0 0 0,1 0 0,-1-1 0,1 1 0,-1-1 0,1 0 0,0 0 0,-1 0 0,1-1 0,-1 1 0,1-1 0,-1 0 0,0 0 0,1 0 0,-1 0 0,0 0 0,0-1 0,6-3 0,-4 1 0,-1 0 0,0 0 0,1-1 0,-1 1 0,-1-1 0,1 0 0,-1 0 0,0 0 0,0-1 0,4-9 0,-1-3 0,0-1 0,-1 1 0,-1-1 0,-1 0 0,-1 0 0,0-27 0,-2 41 0,0 2 0,1-1 0,-1 1 0,0-1 0,0 1 0,-1 0 0,1-1 0,-1 1 0,0 0 0,1 0 0,-2-1 0,1 1 0,0 0 0,0 0 0,-3-4 0,3 8 0,0-1 0,1 0 0,-1 1 0,1-1 0,-1 1 0,1-1 0,-1 0 0,0 1 0,1-1 0,0 1 0,-1-1 0,1 1 0,-1 0 0,1-1 0,0 1 0,-1-1 0,1 1 0,0 0 0,-1-1 0,1 1 0,0 0 0,0-1 0,0 1 0,0 0 0,0-1 0,0 1 0,0 0 0,0-1 0,0 1 0,0 0 0,0 0 0,-4 28 0,3-13 0,1 0 0,1 0 0,0-1 0,1 1 0,1 0 0,0-1 0,7 18 0,6 10 0,25 46 0,-22-49 0,-13-23 0,5 11 0,-7-25 0,-2-14 0,1-48 0,3 0 0,2 1 0,25-94 0,-24 124 0,0 0 0,2 0 0,1 1 0,2 1 0,0 0 0,1 0 0,2 2 0,1 0 0,25-27 0,-33 42 0,0 1 0,1-1 0,1 2 0,-1 0 0,1 0 0,0 1 0,0 0 0,1 1 0,0 1 0,0 0 0,24-4 0,-11 4 0,1 1 0,0 1 0,0 2 0,52 5 0,-76-5-105,-1 1 0,1-1 0,0 1 0,-1-1 0,1 1 0,-1 0 0,1 0 0,-1 0 0,1 1 0,-1-1 0,0 1 0,3 1 0,5 8-6721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2:27:3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7762 0 24575,'24'1189'0,"-11"-48"-350,-106-3 0,-9-263 350,86-618 0,25 366 0,19-353 0,13-2 0,79 283 0,197 509 0,-154-540 0,-56-111 0,-93-335 0,-4 1 0,-2 0 0,-4 118 0,-11-137 122,-2 0-1,-2-1 1,-3-1 0,-36 91-1,14-41-29,-7 45-92,6 1 0,7 2 0,7 1 0,-4 168 0,38 618 0,-3-243 0,-10-425 0,-31 299 0,8-407 0,-84 292 0,98-415 0,-91 280 0,61-197 0,32-94 0,-2 0 0,-1 0 0,-2-1 0,0 0 0,-2-2 0,-32 43 0,36-55 0,-1-1 0,0 0 0,-1-1 0,0 0 0,-1-2 0,0 1 0,0-2 0,-1 0 0,-1-1 0,1 0 0,-1-1 0,-33 8 0,3-6 0,0-1 0,0-3 0,-50 0 0,-146-11 0,213 4 0,-728-61-254,-2-33-148,340 42 311,-81-11 91,-375-46 0,593 96 747,236 13-747,0-3 0,1-2 0,-76-20 0,-137-57 0,108 32 0,35 14 0,-2 6 0,-1 5 0,-1 4 0,-1 7 0,-145-3 0,-350 53 0,465-12 0,1 5 0,-149 50 0,215-51 0,12-2 0,-80 15 0,149-38 0,0-1 0,0 1 0,0-1 0,0 0 0,0 1 0,-1-1 0,1-1 0,0 1 0,0 0 0,0-1 0,0 0 0,0 0 0,0 1 0,0-2 0,0 1 0,0 0 0,1-1 0,-1 1 0,0-1 0,1 0 0,-1 0 0,1 0 0,0 0 0,0 0 0,-1 0 0,1-1 0,1 1 0,-1-1 0,0 0 0,1 1 0,-1-1 0,1 0 0,0 0 0,0 0 0,-2-6 0,-1-9 0,1-1 0,1 0 0,0 0 0,2-36 0,1 28 0,2-451 4,-10-361-262,-40 144-1010,-19-376-713,56 52 1671,32-7-409,1-145 273,-72-192 4592,23 887-3314,7 171-832,-7-311 0,27 588-124,1-1 0,2 1 0,0 0 0,2 0 0,1 1 0,1 0-1,1 0 1,2 0 0,1 2 0,23-40 0,-25 47-6702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43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 24575,'0'4'0,"4"9"0,1 15 0,0 22 0,-1 27 0,-5 28 0,-10 28 0,-16 20 0,-11 8 0,-2-4 0,-8-20 0,5-34-8191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4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24575,'3'5'0,"1"0"0,-1 0 0,0 0 0,0 1 0,0-1 0,-1 0 0,0 1 0,3 11 0,4 10 0,21 59 0,-4 2 0,-3 1 0,11 101 0,12 284 0,-21-180 0,10-11-650,101 399 0,111 210-1197,53 211 1511,-269-959 1367,-7 2-1,5 156 0,-28-288-995,-1 4 5,1-1-1,0 1 1,1-1 0,1 0 0,1 0-1,1 0 1,0 0 0,13 26-1,-16-40-39,0 0 0,0-1 0,0 1 0,0-1 0,1 0 0,-1 0 0,1 0 0,0 0 0,0 0 0,-1 0 0,1-1 0,0 1 0,1-1 0,-1 0 0,0 0 0,5 1 0,61 5 0,-47-6 0,721 11 20,-453-14-572,281 2-1576,165-1 791,162-3-1882,150-2 1726,152-7-1258,142-2 1603,135-5-692,119-4 1187,104-13-118,92-19 525,5637-475-19,-5619 318 265,-87-3 0,-156 22 0,-211 35 0,-239 38 0,-253 38 101,-248 33 304,-219 26 84,-177 21 1064,-209 3-1415,0 0 1,0 1-1,0 1 1,0 0-1,0 0 0,14 6 1,-24-8-90,-1 0 0,1 0 1,0 1-1,-1-1 0,1 0 0,0 1 0,-1-1 1,1 0-1,-1 1 0,1-1 0,-1 1 0,1-1 1,-1 1-1,1-1 0,-1 1 0,0 0 1,1-1-1,-1 1 0,0-1 0,1 1 0,-1 0 1,0-1-1,0 1 0,1 0 0,-1 0 1,0-1-1,0 1 0,0 0 0,0-1 0,0 1 1,0 0-1,0-1 0,0 1 0,-1 0 0,1-1 1,0 1-1,0 0 0,0-1 0,-1 1 1,1 0-1,0-1 0,-1 1 0,1 0 0,-1-1 1,1 1-1,-1-1 0,1 1 0,-1-1 1,1 1-1,-1-1 0,1 0 0,-1 1 0,-35 24 820,32-22-575,-44 25 3857,-90 39 1,136-66-4115,0 0-1,0 0 1,0-1 0,0 1-1,0 0 1,0-1 0,-1 0 0,1 1-1,0-1 1,0 0 0,0 0-1,-1 0 1,1 0 0,0 0 0,0-1-1,-1 1 1,1-1 0,0 0-1,0 1 1,0-1 0,0 0 0,-3-2-1,2 0-40,-1-1-1,1 0 0,0 0 0,0 0 1,1 0-1,-1 0 0,1-1 0,0 1 1,0-1-1,-2-7 0,-16-54 5,-20-125 0,29 128 0,-72-339-529,-214-623 0,183 722 529,-43-127 0,120 312 0,-35-204 0,48 157 234,-31-169-775,47 301-6285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0:5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24575,'6'2'0,"0"0"0,0 0 0,0 1 0,0-1 0,-1 1 0,1 1 0,-1-1 0,0 1 0,0 0 0,0 0 0,0 0 0,4 7 0,13 8 0,3-2 0,0-1 0,1-1 0,1-2 0,33 13 0,-11-5 0,-10 0-1365,-25-13-5461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59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24575,'29'107'0,"-4"0"0,11 133 0,-13-82 0,-16-111 0,13 87 0,5-1 0,50 150 0,-71-272 0,0 1 0,1-1 0,0 0 0,1-1 0,11 16 0,-15-23 0,1 1 0,0-1 0,1 0 0,-1 0 0,1 0 0,-1-1 0,1 1 0,0-1 0,0 0 0,0 0 0,0 0 0,0 0 0,0-1 0,0 0 0,1 0 0,-1 0 0,9 0 0,14 0 0,0-2 0,-1 0 0,1-2 0,31-8 0,110-34 0,-133 35 0,82-24-341,-3-4 0,-1-5-1,164-89 1,-231 105-6485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59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0 524 24575,'0'-4'0,"8"-5"0,11-6 0,14-3 0,25-11 0,27-9 0,23-10 0,13-8 0,10-7 0,-1-1 0,-7-2 0,-12 3 0,-25 12-8191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59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0 594 24575,'8'0'0,"19"-4"0,32-9 0,35-11 0,45-9 0,43-15 0,38-11 0,30-4 0,17-3 0,2 2-583,-16 3 583,-35 9 0,-43 9 0,-43 11 0,-40 12 0,-35 9-7608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6:01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23 144 24575,'-11'152'0,"5"-106"0,1 76 0,8-120 0,3-11 0,6-14 0,-12 23 0,41-92 0,-28 58 0,2 1 0,1 1 0,1 0 0,2 1 0,26-33 0,-43 61 0,1 0 0,-1 0 0,1 0 0,0 0 0,0 0 0,0 1 0,0-1 0,0 1 0,0 0 0,1 0 0,-1 0 0,1 0 0,-1 0 0,1 1 0,0 0 0,-1 0 0,1 0 0,0 0 0,0 0 0,0 1 0,0 0 0,0 0 0,0 0 0,0 0 0,0 1 0,0-1 0,-1 1 0,1 0 0,0 0 0,0 0 0,-1 1 0,1-1 0,0 1 0,-1 0 0,0 0 0,1 0 0,5 6 0,20 15 0,40 42 0,-41-38 0,42 33 0,-67-57 0,1-1 0,0 0 0,0 0 0,0 0 0,1-1 0,-1 1 0,0-1 0,1 0 0,-1 0 0,0-1 0,1 1 0,-1-1 0,1 0 0,-1 0 0,1 0 0,-1-1 0,1 0 0,-1 1 0,1-2 0,-1 1 0,0 0 0,6-4 0,9-4 0,0-1 0,-1-1 0,27-20 0,-12 7 0,273-150 0,-299 170 0,-1 1 0,1 1 0,0-1 0,0 1 0,-1 0 0,1 0 0,1 1 0,-1 0 0,14 0 0,-16 1 0,-1 1 0,1 0 0,-1 0 0,0 1 0,1-1 0,-1 1 0,0 0 0,0 0 0,0 0 0,0 1 0,0-1 0,0 1 0,-1 0 0,1 0 0,-1 0 0,4 6 0,7 9 0,-2 0 0,0 1 0,0 1 0,-2 0 0,16 42 0,-16-35 0,1-2 0,1 1 0,16 23 0,-24-44 5,-1-1 1,1 0-1,0 0 0,0 0 0,1 0 1,-1-1-1,1 0 0,-1 0 0,1 0 1,0 0-1,0-1 0,0 0 0,0 0 0,1 0 1,10 2-1,4-1-172,-1-1 0,1-1 0,22-1 0,-17 0-614,27 0-6045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6:02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1332 24575,'-5'0'0,"-1"1"0,1 0 0,0 0 0,0 1 0,-1 0 0,1 0 0,0 0 0,1 0 0,-1 1 0,0 0 0,1 0 0,-1 0 0,1 1 0,0-1 0,-4 6 0,-10 9 0,-27 40 0,36-46 0,-10 13 0,1 2 0,1 0 0,2 0 0,0 2 0,2 0 0,-11 35 0,21-53 0,1-1 0,0 1 0,1 0 0,-1-1 0,2 1 0,0 0 0,0 0 0,1-1 0,3 18 0,-2-20 0,1-1 0,-1 0 0,1 0 0,1 0 0,-1-1 0,1 1 0,0-1 0,1 0 0,0 0 0,-1 0 0,2 0 0,-1-1 0,1 0 0,0 0 0,7 4 0,-6-4 0,0-1 0,0 1 0,0-2 0,1 1 0,-1-1 0,1 0 0,0-1 0,0 0 0,0 0 0,0-1 0,0 1 0,0-2 0,0 1 0,1-1 0,-1-1 0,0 1 0,0-2 0,0 1 0,0-1 0,0 0 0,0 0 0,0-1 0,-1 0 0,1-1 0,-1 0 0,0 0 0,0 0 0,0-1 0,9-9 0,-6 6 0,0-2 0,-1 1 0,-1-1 0,0-1 0,0 1 0,-1-1 0,0-1 0,-1 1 0,0-1 0,-1 0 0,0-1 0,-1 1 0,0-1 0,-1 0 0,-1 0 0,0 0 0,1-21 0,0 15 0,5 23 0,16 39 0,-9-17 0,-7-14 0,1 0 0,1-1 0,0 0 0,1 0 0,0-1 0,0-1 0,1 0 0,1 0 0,-1-1 0,1-1 0,1 0 0,19 7 0,-22-10 0,0-1 0,0-1 0,0 1 0,0-2 0,0 0 0,1 0 0,-1-1 0,0 0 0,1-1 0,-1 0 0,0-1 0,1 0 0,-1-1 0,-1 0 0,1-1 0,20-10 0,-5-1 0,-1-1 0,0-1 0,-1-1 0,-1-2 0,-1 0 0,-1-1 0,0-1 0,-2-1 0,0-1 0,-2-1 0,-1 0 0,15-32 0,-30 55 0,-1 0 0,1-1 0,0 1 0,1 0 0,-1 0 0,0 0 0,0 0 0,1 0 0,-1 0 0,1 0 0,0 0 0,0 1 0,-1-1 0,1 1 0,0-1 0,0 1 0,1 0 0,-1-1 0,3 0 0,-3 3 0,0-1 0,0 1 0,0 0 0,0 0 0,0 0 0,0 0 0,0 0 0,0 0 0,0 0 0,0 1 0,-1-1 0,1 0 0,-1 1 0,1 0 0,-1-1 0,1 1 0,-1 0 0,0 0 0,0 0 0,0 0 0,1 2 0,12 17 0,5 10 0,1 0 0,1-2 0,50 52 0,-63-74 0,0 0 0,0 0 0,1-1 0,0 0 0,0-1 0,0 1 0,1-2 0,-1 0 0,1 0 0,0 0 0,1-2 0,-1 1 0,0-1 0,1-1 0,-1 1 0,1-2 0,0 0 0,15-1 0,-8-3 0,0 0 0,0-1 0,-1 0 0,0-1 0,0-1 0,-1-1 0,0-1 0,0 0 0,-1-1 0,0 0 0,0-2 0,-2 1 0,15-16 0,1-4 0,-2 0 0,-1-2 0,-2-1 0,35-62 0,-17 11 0,-3-1 0,-4-2 0,-4-1 0,-4-1 0,21-130 0,-28 88 0,-7-1 0,-5 0 0,-11-164 0,2 289 0,1-4 0,-1 0 0,0 1 0,0-1 0,-2 1 0,-3-15 0,2 26 0,1 9 0,-2 16 0,-1 69 0,5 0 0,3 0 0,5-1 0,32 160 0,-29-210 0,3-1 0,1 0 0,22 43 0,67 113 0,-17-37 0,-70-126-1365,-7-9-5461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6:02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24575,'4'0'0,"5"0"0,5 0 0,5 0 0,-2 0-8191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6:04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1212 24575,'0'10'0,"0"0"0,1-1 0,0 1 0,1-1 0,0 1 0,1-1 0,0 1 0,0-1 0,1 0 0,0-1 0,1 1 0,0-1 0,0 0 0,1 0 0,-1 0 0,2-1 0,-1 0 0,1 0 0,0 0 0,1-1 0,0 0 0,0-1 0,0 1 0,0-2 0,15 7 0,15 0 0,0-2 0,0-1 0,78 4 0,-109-11 0,820 29-1187,-670-29 672,401 2-442,108-2-1507,2422-3-1989,-1281 0 2891,-594 2 4376,-1183 1-1925,22-1 762,-49 0-1553,-1 0-1,1 0 0,0 0 0,-1-1 1,1 0-1,-1 1 0,1-1 1,-1 0-1,0 0 0,1 0 0,-1 0 1,0-1-1,4-2 0,-5 3-5,-1 0-1,1 0 1,-1-1-1,1 1 1,-1 0-1,1 0 1,-1-1 0,0 1-1,1 0 1,-1-1-1,0 1 1,0 0-1,0-1 1,0 1-1,0 0 1,0-1 0,-1 1-1,1 0 1,0 0-1,-1-1 1,1 1-1,-1 0 1,0-2-1,-16-37 617,-1 1-1,-46-72 0,16 32-604,-22-51-103,6-4 0,5-1 0,-42-150 0,-28-175-1365,119 423-5461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1024 24575,'-2'-223'0,"5"-235"0,-3 446 0,1 0 0,0 0 0,1 0 0,0 0 0,1 1 0,0-1 0,1 0 0,0 1 0,1 0 0,0 0 0,1 0 0,0 1 0,1 0 0,0 0 0,0 1 0,1-1 0,1 2 0,-1-1 0,1 1 0,19-13 0,-24 18 0,16-12 0,-1 0 0,2 2 0,0 0 0,0 1 0,2 1 0,38-13 0,-57 23 0,-1 1 0,1-1 0,-1 1 0,1-1 0,-1 1 0,1 1 0,0-1 0,-1 0 0,1 1 0,-1 0 0,0-1 0,1 1 0,-1 1 0,1-1 0,-1 0 0,0 1 0,0 0 0,0 0 0,0 0 0,0 0 0,0 0 0,-1 0 0,1 1 0,-1-1 0,0 1 0,1 0 0,-1 0 0,0 0 0,0 0 0,-1 0 0,1 0 0,-1 0 0,0 1 0,0-1 0,0 0 0,1 5 0,0 1 0,0-1 0,0 1 0,-1-1 0,0 1 0,-1 0 0,0 0 0,-1-1 0,1 1 0,-1 0 0,-1-1 0,0 1 0,0-1 0,-1 0 0,-3 9 0,-1-6 0,-1 1 0,1-2 0,-2 1 0,0-1 0,0 0 0,-20 16 0,-73 47 0,57-43 0,-54 28-1365,77-45-5461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58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24575,'3'1'0,"-1"1"0,0 0 0,0 0 0,0-1 0,0 1 0,-1 0 0,1 1 0,0-1 0,-1 0 0,0 0 0,1 1 0,-1-1 0,0 1 0,0-1 0,0 1 0,0 3 0,0-3 0,11 32 0,-2 1 0,-1 0 0,7 62 0,-2 116 0,-13-189 0,2 242 0,6 90 0,-1-307 0,-8-49 0,0 0 0,0-1 0,0 1 0,0 0 0,0-1 0,1 1 0,-1 0 0,0-1 0,0 1 0,1 0 0,-1-1 0,1 1 0,-1-1 0,0 1 0,1-1 0,-1 1 0,1-1 0,-1 1 0,1-1 0,0 1 0,-1-1 0,1 1 0,1-1 0,9-8 0,5-26 0,-15 33 0,16-49 0,-11 33 0,0-1 0,0 1 0,2 1 0,0-1 0,10-14 0,-14 26 0,0 0 0,0 1 0,0 0 0,0 0 0,1 0 0,0 0 0,-1 1 0,1-1 0,1 1 0,-1 0 0,0 1 0,1-1 0,-1 1 0,1 0 0,0 1 0,0 0 0,-1-1 0,1 2 0,11-1 0,-5 0 0,0 2 0,0 0 0,-1 0 0,1 1 0,0 1 0,0 0 0,-1 0 0,0 1 0,1 1 0,-2 0 0,1 0 0,18 13 0,-6-1 0,-1 1 0,0 1 0,-2 1 0,22 26 0,-38-41-136,1 0-1,0 0 1,0 0-1,0-1 1,0 1-1,1-1 1,0-1-1,0 1 0,8 3 1,5-1-6690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6:06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4274 44 24575,'0'556'0,"1"-552"0,-1-1 0,0 1 0,0 0 0,0 0 0,0-1 0,-1 1 0,1 0 0,-1-1 0,0 1 0,0 0 0,0-1 0,-1 1 0,1-1 0,-1 0 0,0 1 0,0-1 0,0 0 0,0 0 0,-1 0 0,1 0 0,-1-1 0,0 1 0,0-1 0,1 1 0,-2-1 0,1 0 0,0 0 0,0 0 0,-1-1 0,1 1 0,-1-1 0,1 0 0,-1 0 0,-4 1 0,-81 20 0,-2-4 0,-98 7 0,103-14 0,-1337 86 0,1140-102 0,-220 6 0,-422 22 0,559-23 0,353 0 0,-6 0 0,-1 0 0,0-2 0,-31-5 0,45 5 0,0 1 0,1-1 0,0 0 0,-1 0 0,1-1 0,0 0 0,0 0 0,0 0 0,1 0 0,-1-1 0,1 0 0,0 0 0,0 0 0,0 0 0,0-1 0,1 1 0,-4-6 0,1-4 0,0 1 0,1-1 0,0 0 0,1-1 0,1 1 0,0-1 0,1 0 0,0 0 0,1 1 0,2-25 0,4-20 0,15-76 0,-14 106 0,65-335-1365,-63 315-5461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0:5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 24575,'0'8'0,"-4"6"0,-5 6 0,-2 6 0,-6 8 0,-5 9 0,-6 6 0,-6 11 0,-10 10 0,-5 10 0,1 4 0,-2-2 0,-2-1 0,9-8 0,3-11 0,9-9 0,6-13 0,6-14-8191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0 446 24575,'1'12'0,"1"0"0,1-1 0,-1 1 0,2-1 0,6 17 0,5 14 0,-3 19 0,-10-45 0,1 1 0,1-2 0,0 1 0,8 18 0,-12-33 0,0-1 0,0 0 0,0 0 0,0 0 0,0 0 0,0 0 0,0 0 0,0 1 0,0-1 0,0 0 0,1 0 0,-1 0 0,0 0 0,0 0 0,0 0 0,0 0 0,0 1 0,0-1 0,0 0 0,0 0 0,1 0 0,-1 0 0,0 0 0,0 0 0,0 0 0,0 0 0,0 0 0,1 0 0,-1 0 0,0 0 0,0 0 0,0 0 0,0 0 0,0 0 0,1 0 0,-1 0 0,0 0 0,0 0 0,0 0 0,0 0 0,0 0 0,1 0 0,-1 0 0,0 0 0,0 0 0,0 0 0,0 0 0,0-1 0,0 1 0,0 0 0,1 0 0,-1 0 0,0 0 0,0 0 0,0 0 0,0 0 0,0-1 0,0 1 0,0 0 0,0 0 0,0 0 0,7-16 0,2-19 0,14-107 0,15-72 0,-28 174 0,1 0 0,2 1 0,22-46 0,-34 83 0,0-1 0,0 1 0,1 0 0,-1 0 0,0 0 0,1 0 0,-1 0 0,1 0 0,0 1 0,-1-1 0,1 0 0,4-2 0,-5 4 0,0-1 0,0 1 0,1 0 0,-1 0 0,0-1 0,0 1 0,0 0 0,0 0 0,0 0 0,0 0 0,0 0 0,1 0 0,-1 0 0,0 1 0,0-1 0,0 0 0,0 1 0,0-1 0,0 1 0,1 0 0,5 4 0,-1 0 0,0 0 0,0 0 0,-1 1 0,0 0 0,9 13 0,108 156 0,-66-89 0,4-3 0,112 120 0,-162-193 0,1 1 0,1-1 0,0-1 0,0 0 0,19 11 0,-29-19 0,1 0 0,-1 0 0,0-1 0,0 1 0,1 0 0,-1-1 0,0 1 0,1-1 0,-1 0 0,1 0 0,-1 0 0,0 0 0,1 0 0,-1-1 0,1 1 0,3-2 0,-3 1 0,-1-1 0,0 1 0,1-1 0,-1 0 0,0 0 0,0 0 0,0 0 0,-1 0 0,1 0 0,0 0 0,-1-1 0,1 1 0,-1-1 0,0 1 0,0-1 0,0 1 0,0-1 0,0-3 0,7-25 0,-1 0 0,-2-1 0,-1 0 0,-2 0 0,-1 0 0,-1 0 0,-2 0 0,-6-36 0,-3 9 0,-2 2 0,-3-1 0,-33-80 0,43 121-107,4 10-19,-1 0 0,1 0 0,-1 0 1,-1 0-1,1 1 0,-1 0 0,0-1 1,0 1-1,-6-5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50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24575,'4'0'0,"5"0"0,2-4 0,-2-6 0,2 0 0,3 1 0,-1 2-8191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5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519 26 24575,'-50'-18'0,"8"14"0,0 1 0,1 3 0,-1 1 0,1 3 0,-79 15 0,109-17 0,1 1 0,-1 0 0,0 0 0,1 1 0,0 1 0,0 0 0,0 0 0,1 1 0,-10 7 0,16-11 0,1 0 0,-1 1 0,1-1 0,0 0 0,0 1 0,0 0 0,0-1 0,0 1 0,1 0 0,-1 0 0,1 0 0,0 0 0,0 0 0,0 0 0,0 1 0,0-1 0,1 0 0,0 0 0,-1 1 0,1-1 0,0 0 0,1 1 0,-1-1 0,0 0 0,1 0 0,0 0 0,0 1 0,0-1 0,0 0 0,0 0 0,1 0 0,-1 0 0,5 5 0,-3-3 0,0-1 0,0 1 0,1-1 0,0 0 0,0 0 0,0 0 0,1 0 0,-1-1 0,1 1 0,-1-1 0,1 0 0,0-1 0,1 1 0,5 1 0,-2-1 0,0-1 0,1 0 0,0 0 0,-1-1 0,1 0 0,0-1 0,17-2 0,-10 0 0,0-1 0,0 0 0,0-2 0,0 0 0,0-1 0,-1 0 0,0-2 0,26-16 0,-27 13 0,-1-1 0,0-1 0,0-1 0,-2 0 0,16-21 0,10-12 0,-38 47 0,0-1 0,1 0 0,-1 1 0,1-1 0,-1 1 0,1-1 0,-1 1 0,1-1 0,-1 1 0,1-1 0,-1 1 0,1-1 0,0 1 0,-1 0 0,1-1 0,0 1 0,-1 0 0,1 0 0,0-1 0,-1 1 0,1 0 0,0 0 0,0 0 0,-1 0 0,1 0 0,0 0 0,-1 0 0,1 0 0,1 0 0,7 19 0,-5 38 0,-4-52 0,-2 103-1365,1-78-5461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52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24575,'2'1'0,"-1"1"0,1-1 0,-1 1 0,0-1 0,1 1 0,-1 0 0,0-1 0,0 1 0,0 0 0,-1 0 0,1 0 0,0 0 0,-1 0 0,2 4 0,0 1 0,62 194 0,-64-201 0,0 0 0,0 0 0,0 1 0,0-1 0,0 0 0,0 0 0,0 0 0,0 1 0,0-1 0,0 0 0,0 0 0,0 0 0,1 1 0,-1-1 0,0 0 0,0 0 0,0 0 0,0 0 0,0 1 0,0-1 0,1 0 0,-1 0 0,0 0 0,0 0 0,0 0 0,0 0 0,1 1 0,-1-1 0,0 0 0,0 0 0,0 0 0,0 0 0,1 0 0,-1 0 0,0 0 0,0 0 0,1 0 0,-1 0 0,0 0 0,0 0 0,0 0 0,1 0 0,-1 0 0,0 0 0,0 0 0,0 0 0,1 0 0,7-13 0,9-34 0,-11 30 0,13-38 0,-5 14 0,1 0 0,26-47 0,-40 87 0,-1-1 0,1 1 0,-1 0 0,1 0 0,0 0 0,-1 0 0,1 0 0,0 0 0,0 0 0,0 0 0,0 0 0,0 1 0,0-1 0,0 0 0,0 0 0,0 1 0,0-1 0,0 1 0,0-1 0,1 1 0,-1-1 0,0 1 0,0 0 0,0 0 0,1-1 0,-1 1 0,0 0 0,2 0 0,-1 1 0,1 0 0,-1 0 0,0 0 0,0 1 0,0-1 0,0 0 0,0 1 0,0-1 0,0 1 0,0 0 0,0 0 0,-1 0 0,3 3 0,6 10 0,-1 0 0,0 1 0,6 18 0,-12-28 0,0 2 0,2 3 0,0 0 0,0-1 0,1 1 0,0-1 0,1 0 0,8 10 0,-13-18 0,1 0 0,-1 0 0,1 0 0,0 0 0,-1-1 0,1 1 0,0-1 0,0 1 0,0-1 0,0 0 0,0 0 0,0 0 0,0-1 0,0 1 0,0-1 0,1 0 0,-1 0 0,0 0 0,0 0 0,0 0 0,0-1 0,1 1 0,-1-1 0,0 0 0,0 0 0,0 0 0,0 0 0,2-2 0,49-27 0,-44 24 0,-1 0 0,1 1 0,0 0 0,18-6 0,-23 10 0,0 0 0,-1 0 0,1 1 0,0-1 0,0 1 0,0 0 0,0 1 0,0-1 0,-1 1 0,1 0 0,0 0 0,0 1 0,-1-1 0,8 5 0,65 30 0,1-3 0,1-3 0,104 24 0,-99-37 0,1-4 0,1-4 0,0-3 0,1-4 0,128-14 0,-194 9 0,-1 0 0,0-2 0,0 0 0,0-1 0,0-1 0,-1-1 0,26-15 0,-40 21 0,-1 0 0,0-1 0,0 0 0,0 0 0,-1 0 0,1 0 0,0 0 0,-1-1 0,0 0 0,0 1 0,0-1 0,-1 0 0,1-1 0,-1 1 0,0 0 0,0-1 0,0 1 0,-1-1 0,1 1 0,-1-1 0,0 0 0,-1 0 0,1 0 0,-1 1 0,0-1 0,0 0 0,-1 0 0,1 0 0,-1 1 0,0-1 0,0 0 0,-1 0 0,1 1 0,-1-1 0,0 1 0,-5-8 0,3 5 0,0 0 0,-1 0 0,0 0 0,-1 1 0,1 0 0,-1 0 0,-1 1 0,1-1 0,-1 1 0,1 0 0,-1 1 0,-1 0 0,1 0 0,-1 1 0,1 0 0,-1 0 0,0 0 0,0 1 0,0 0 0,-10 0 0,12 1 0,0 1 0,0 0 0,-1 0 0,1 0 0,0 1 0,0 0 0,0 0 0,0 0 0,0 1 0,0 0 0,0 0 0,0 1 0,0 0 0,1 0 0,0 0 0,-1 0 0,1 1 0,1 0 0,-1 0 0,0 0 0,1 1 0,0-1 0,0 1 0,0 0 0,1 0 0,-1 1 0,-2 6 0,1 1 0,0-1 0,1 0 0,0 1 0,1 0 0,1 0 0,0 0 0,1 0 0,0 0 0,1 0 0,0 1 0,1-1 0,1 0 0,0 0 0,7 24 0,-6-28 0,0 1 0,1-1 0,0 0 0,1 0 0,0 0 0,0-1 0,1 1 0,0-1 0,0-1 0,1 1 0,0-1 0,1 0 0,-1-1 0,1 0 0,0 0 0,1-1 0,0 0 0,-1 0 0,2-1 0,11 5 0,11-2-80,0 0-1,1-2 1,0-2-1,0 0 0,36-4 1,-28 2-802,68-1-5944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6:07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2 170 24575,'-2'268'0,"5"289"0,-3-536 0,5 67 0,-4-81 0,0 1 0,1 0 0,0-1 0,0 0 0,1 1 0,0-1 0,0 0 0,7 11 0,-7-15 0,0 0 0,0 0 0,0 0 0,0-1 0,1 1 0,-1-1 0,1 0 0,0 0 0,-1 0 0,1 0 0,0-1 0,0 1 0,0-1 0,0 0 0,1-1 0,-1 1 0,0-1 0,0 1 0,0-1 0,5-1 0,15 0 0,-1-1 0,34-9 0,-37 7 0,226-45 0,196-34 0,523 7-215,10 75-95,-613 5 273,-224-3 34,497-7-17,-470-4 78,297-56 0,-408 54 60,0 3-1,1 2 0,94 0 0,-86 9-117,177-4 0,-235 2 0,0-1 0,0 0 0,-1 0 0,1 0 0,0-1 0,-1 1 0,1-1 0,-1 0 0,0-1 0,1 1 0,-1-1 0,0 1 0,-1-1 0,1 0 0,0-1 0,-1 1 0,0-1 0,1 0 0,-1 1 0,-1-1 0,1 0 0,-1-1 0,1 1 0,-1 0 0,2-7 0,2-8 0,-1-1 0,-1 0 0,-1 0 0,2-35 0,-4 41 0,17-608-1365,-18 595-5461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1:0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24575,'-5'112'0,"-30"166"0,6-61 0,18-132 0,4-43 0,3 0 0,0 73 0,4-114 0,0 1 0,0 0 0,1-1 0,-1 1 0,0 0 0,1-1 0,-1 1 0,1-1 0,0 1 0,-1-1 0,1 1 0,0-1 0,0 1 0,0-1 0,0 0 0,0 1 0,0-1 0,0 0 0,1 0 0,-1 0 0,0 0 0,1 0 0,-1 0 0,1 0 0,-1 0 0,1-1 0,-1 1 0,1-1 0,-1 1 0,1-1 0,0 1 0,-1-1 0,1 0 0,0 0 0,3 0 0,6 0 0,1-1 0,0-1 0,0 0 0,15-4 0,5-1 0,501-33 0,-452 38 0,22-1 0,161-24 0,-34 3 0,-38 6 0,-94 6 0,45-8 0,-140 19 0,1 0 0,0 0 0,-1 0 0,1-1 0,-1 1 0,1-1 0,-1 0 0,0 0 0,0-1 0,0 1 0,0 0 0,0-1 0,0 0 0,-1 0 0,1 0 0,-1 0 0,0 0 0,0 0 0,0-1 0,0 1 0,-1-1 0,1 1 0,-1-1 0,0 1 0,0-1 0,1-5 0,1-11 0,-1 0 0,-1 0 0,-1 0 0,-2-20 0,0 8 0,2-76 0,-5-86 0,5 190 0,-1 1 0,0 0 0,0-1 0,0 1 0,0 0 0,0-1 0,-1 1 0,0 0 0,1 0 0,-1 0 0,0 1 0,-1-1 0,1 0 0,0 1 0,-1-1 0,1 1 0,-1 0 0,0 0 0,0 0 0,0 0 0,0 0 0,0 1 0,0-1 0,-1 1 0,1 0 0,0 0 0,-1 0 0,1 0 0,-5 0 0,-13-2 0,-1 1 0,0 0 0,-35 3 0,30-1 0,-1025 4 0,1026-5 0,-1-2 0,0-1 0,-38-11 0,36 7 0,-1 2 0,-45-4 0,-184 10-1365,230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1:0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52 24575,'-3'50'0,"-1"-1"0,-12 50 0,-7 70 0,17-52 0,11 132 0,-4-247 0,-1 0 0,0 0 0,0 0 0,1 0 0,0 0 0,-1 0 0,1 0 0,0 0 0,0 0 0,0 0 0,0-1 0,0 1 0,0 0 0,0-1 0,1 1 0,-1-1 0,1 1 0,-1-1 0,1 1 0,-1-1 0,1 0 0,0 0 0,0 0 0,-1 0 0,1 0 0,0 0 0,0-1 0,0 1 0,0-1 0,0 1 0,0-1 0,0 0 0,0 1 0,4-2 0,7 1 0,0 0 0,0-2 0,0 0 0,19-5 0,-9 2 0,106-13 0,233-1 0,-81 9 0,328-1 0,-386 13 0,-220-2 0,0 0 0,0 0 0,0 0 0,0-1 0,0 1 0,0-1 0,0 0 0,0 0 0,0 0 0,-1 0 0,1 0 0,0-1 0,-1 1 0,1-1 0,-1 0 0,1 1 0,-1-1 0,0 0 0,0-1 0,0 1 0,0 0 0,0-1 0,0 1 0,-1-1 0,1 1 0,-1-1 0,1 0 0,-1 1 0,0-1 0,0 0 0,-1 0 0,1 0 0,0 0 0,-1-6 0,1-10 0,0-1 0,-1 1 0,-2-1 0,-5-27 0,3 13 0,-7-244 0,7 82 0,4 194 0,0 0 0,0-1 0,0 1 0,-1 0 0,1-1 0,-1 1 0,1 0 0,-1 0 0,0 0 0,0 0 0,0 0 0,0 0 0,0 0 0,-1 0 0,1 0 0,-1 0 0,1 0 0,-1 1 0,1-1 0,-1 1 0,0-1 0,0 1 0,0 0 0,0 0 0,0-1 0,0 1 0,0 1 0,0-1 0,0 0 0,0 0 0,-4 0 0,-6 0 0,0 0 0,1 1 0,-1 0 0,0 1 0,-13 2 0,4-1 0,-1094 68 0,950-59 67,-62 1-1499,210-12-5394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1:11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8 24575,'0'56'0,"-6"317"0,-1-262 0,-28 147 0,28-225 0,3-22 0,2 0 0,-1 0 0,1 0 0,1 0 0,0 0 0,1 0 0,0 1 0,2 14 0,-2-25 0,0 0 0,1 0 0,-1 0 0,1 0 0,-1 0 0,1 0 0,0 0 0,-1 0 0,1 0 0,0-1 0,0 1 0,-1 0 0,1 0 0,0-1 0,0 1 0,0 0 0,0-1 0,0 1 0,0-1 0,0 1 0,0-1 0,0 0 0,0 1 0,0-1 0,1 0 0,-1 0 0,0 0 0,2 0 0,35-4 0,-28 2 0,177-30 0,335-42 0,-148 68 0,-131 4 0,-177-3 0,101-19 0,-102 12 0,-33 9 0,1 1 0,47 2 0,13 0 0,-91 0 0,1 0 0,0-1 0,-1 1 0,1-1 0,-1 1 0,0-1 0,1 0 0,-1 0 0,1 0 0,-1 0 0,0-1 0,0 1 0,0 0 0,0-1 0,0 0 0,0 1 0,0-1 0,0 0 0,-1 0 0,1 0 0,-1 0 0,1 0 0,-1 0 0,0-1 0,0 1 0,0 0 0,0-1 0,0 1 0,0-1 0,-1 1 0,1-1 0,-1 1 0,0-1 0,0-4 0,0-11 0,0 0 0,-2 0 0,0 0 0,-5-20 0,1 6 0,-10-109 0,3-235 0,13 370 0,1 0 0,-2 0 0,1-1 0,-1 1 0,1 0 0,-2 0 0,-2-9 0,3 13 0,0 0 0,0 1 0,-1-1 0,1 0 0,0 1 0,-1-1 0,0 0 0,1 1 0,-1 0 0,0-1 0,0 1 0,0 0 0,0 0 0,0 0 0,0 0 0,0 0 0,0 1 0,0-1 0,0 1 0,0-1 0,0 1 0,-1 0 0,1-1 0,0 1 0,-2 1 0,-326 0 0,149 3 0,-1384-2-1365,1519-2-5461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0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0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1008 24575,'9'-4'0,"0"1"0,0 0 0,0 1 0,0 0 0,1 0 0,-1 1 0,1 1 0,11 0 0,11-2 0,1389-29-635,-1071 32 266,5026 1 369,-3881 60-78,-670-11 178,0-43 92,106 3-68,-150 22-124,574 14 0,1008-44 0,-1165-6 0,-356-9 215,-20-1 138,-580 13-320,1636 20-626,253 9 593,-1465-17 351,-59-1-44,1999-12-307,-2522-1 0,144-24 0,75-35 0,-61 10 0,6 1 0,-76 12 0,190-14 0,-343 50 0,-1 1 0,0 1 0,1 1 0,-1 1 0,0 0 0,0 2 0,0 0 0,0 0 0,-1 2 0,0 0 0,0 1 0,0 1 0,-1 1 0,0 0 0,-1 1 0,0 0 0,0 2 0,-1-1 0,-1 2 0,0 0 0,-1 0 0,20 29 0,89 155 0,136 303 0,-38 144-359,-61 24-1,-9 267 360,-57 4 0,-72 546 719,-105-674-719,59-615 0,-2 355 0,5-232 0,22-312 0,1-4 0,-1 0 0,0 0 0,1-1 0,-1 1 0,0 0 0,0 0 0,-1 0 0,1-1 0,-1 1 0,1-1 0,-1 1 0,0-1 0,0 0 0,0 0 0,0 0 0,0 0 0,0 0 0,-1 0 0,1 0 0,-1-1 0,1 1 0,-1-1 0,0 0 0,1 1 0,-1-1 0,-5 1 0,-7 1 0,-1 0 0,1-1 0,0-1 0,-17 0 0,5-1 0,-485 40 0,-248 10 0,-1405-45-871,1094-9 1026,-808 3 21,817-40-1278,362 7 609,-1316 8-86,793 19 305,-2594-4 274,2327 14 0,1160-3 85,-1923 14 1724,-452-3-641,1660-13-1336,-3409 2 262,4327-5-94,0-6 0,0-5 0,1-6 0,-154-48 0,-78-20 0,336 86 0,1 0 0,-26-1 0,32 4 0,0 0 0,1-1 0,-1-1 0,1 0 0,0-1 0,0 0 0,-14-7 0,24 8 0,-1 0 0,1-1 0,0 0 0,0 1 0,0-1 0,0 0 0,0-1 0,1 1 0,0-1 0,0 1 0,0-1 0,1 0 0,-4-10 0,-2-8 0,-9-46 0,10 38 0,-181-986 33,42 184-202,1 181-533,-15-74 724,33-5-30,-37-1073-26,142 648 34,24 1043 143,6-1 0,32-161 0,-30 231-100,1 0 0,3 1 0,1 1 0,2 0 0,2 1 0,1 1-1,3 1 1,1 0 0,32-38 0,24-19-1408,-61 71-5461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0:4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24575,'4918'0'-139,"-4783"4"166,0 6 1,0 5 0,-1 7 0,175 52 0,-159-35-28,2-7 0,1-6 0,244 9 0,217-25 0,353 19 0,-627 4 0,250 13 0,542-42 0,-566-8 0,4667 5 0,-3910-57-482,1082-105 385,-2352 159 97,1446-72 0,1944-12 0,-2832 89 0,872-8 0,-809-29-4,255-1 105,-900 35-48,0 1 1,-1 2 0,0 1-1,1 1 1,-2 1-1,1 1 1,-1 2 0,45 20-1,-24-8-53,1-3 0,79 19 0,-54-17 0,5-1 0,142 14 0,-147-24 0,27-1 0,38 7 0,-135-15 0,-1 1 0,1 0 0,-1 0 0,0 0 0,1 0 0,-1 0 0,0 1 0,0-1 0,0 1 0,0 0 0,0 0 0,-1 0 0,1 1 0,0-1 0,-1 0 0,0 1 0,1 0 0,-1-1 0,0 1 0,0 0 0,-1 0 0,1 0 0,-1 1 0,1-1 0,0 5 0,1 5 0,-1 0 0,-1 1 0,0-1 0,-1 1 0,-1 18 0,0 0 0,-4 344 0,-2 1418 0,19-1463 0,0 105 0,-12-432 0,-1 0 0,1-1 0,-1 1 0,1-1 0,-1 1 0,0-1 0,0 1 0,-1-1 0,1 0 0,-1 1 0,0-1 0,1 0 0,-1 0 0,-1 0 0,1 0 0,0-1 0,-1 1 0,1-1 0,-1 1 0,0-1 0,0 0 0,0 0 0,0 0 0,0 0 0,0-1 0,-7 3 0,-8 2 0,0-1 0,0 0 0,0-1 0,-22 1 0,18-3 0,-215 20-12,-299-11-1,343-12-112,-4746 2-4738,2214-4 3762,1803 1 1346,-213 1-192,378 5 3289,-952 34-900,1358-28-2410,168 1 63,-32 1-1555,194-12-5366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0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24575,'-35'500'0,"7"-204"0,-4 1496 0,59-874 0,-4-596 0,1 75 0,-13-92 0,0-22 0,-36 57 0,21-320-1365,-1-5-5461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0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24575,'80'3'0,"119"19"0,-100-8 0,580 76-693,784 90-3392,485-43 552,18-82 477,2191-15 2546,-2939-23 524,-7 48-399,701 155 309,-675-65 78,-131-60 272,-2-90 506,95-147 817,-556 51-992,-634 89-514,844-97 2900,2 33-2787,-531 55 2185,557-52 241,-79-54-1806,6 39-887,-136 67 63,52-3 0,-350-17 0,460-16 0,93 50 0,-921-4 0,0 1 0,0 0 0,0 0 0,0 1 0,0 0 0,0 0 0,-1 0 0,1 1 0,0-1 0,-1 1 0,10 6 0,-11-5 0,-2 0 0,1 0 0,0 0 0,-1 0 0,1 1 0,-1 0 0,0-1 0,0 1 0,0 0 0,-1 0 0,1 0 0,-1 0 0,0 0 0,0 0 0,0 0 0,-1 1 0,0 7 0,3 381 0,-7-229 0,-2 2119-564,10-2088 564,9 0 0,9 0 0,8-2 0,60 207 0,35 128 564,-105-428-531,-11-56-732,8 73 0,-16-97-6127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1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0 639 24575,'1'-40'0,"2"0"0,1 0 0,2 0 0,2 0 0,17-51 0,-4 34 0,3 0 0,55-96 0,-37 76 0,-42 77 0,1-1 0,-1 1 0,0 0 0,0 0 0,1-1 0,-1 1 0,0 0 0,1 0 0,-1 0 0,0-1 0,1 1 0,-1 0 0,0 0 0,1 0 0,-1 0 0,0 0 0,1 0 0,-1 0 0,1 0 0,-1 0 0,0 0 0,1 0 0,-1 0 0,0 0 0,1 0 0,-1 0 0,0 0 0,1 0 0,-1 0 0,1 0 0,-1 1 0,0-1 0,1 0 0,-1 0 0,0 0 0,0 1 0,1-1 0,-1 1 0,15 17 0,9 29 0,-23-45 0,48 127-455,-5 3 0,50 254 0,-84-340-6371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1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24575,'4'0'0,"5"0"0,9-4 0,14-1 0,13-5 0,23 1 0,16-3 0,18 1 0,7-2 0,-2-3 0,-9-2 0,-11 1 0,-18 5 0,-12 3 0,-15 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1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24575,'-4'0'0,"1"1"0,0-1 0,0 1 0,0 0 0,0 0 0,0 0 0,0 1 0,0-1 0,1 1 0,-1-1 0,0 1 0,1 0 0,-1 0 0,1 0 0,0 1 0,0-1 0,-1 0 0,2 1 0,-3 2 0,-33 59 0,32-54 0,-24 51 0,4 1 0,2 1 0,-24 104 0,26-59 0,-12 155 0,29-212 0,3-1 0,6 77 0,-3-111 0,0-1 0,1 1 0,1-1 0,0 0 0,1 0 0,0-1 0,1 1 0,1-1 0,0-1 0,1 1 0,1-1 0,14 17 0,-21-28 0,0 0 0,0 0 0,0 0 0,0 0 0,0 0 0,0-1 0,0 1 0,1-1 0,-1 1 0,1-1 0,-1 0 0,1 0 0,0 0 0,-1 0 0,1-1 0,4 1 0,-6-1 0,1 0 0,0-1 0,-1 1 0,1-1 0,0 0 0,-1 1 0,1-1 0,-1 0 0,1 0 0,-1 0 0,1 0 0,-1 0 0,0 0 0,1 0 0,-1-1 0,0 1 0,0 0 0,0-1 0,0 1 0,0-1 0,0 1 0,0-1 0,-1 1 0,1-1 0,-1 0 0,1 1 0,0-3 0,6-24 0,-1-1 0,-1 1 0,-2-1 0,-1 0 0,-1 0 0,-1 0 0,-2 0 0,-1 0 0,-9-41 0,11 62 0,-1 1 0,0-1 0,0 1 0,-1-1 0,0 1 0,0 0 0,-1 0 0,0 0 0,0 1 0,-1-1 0,1 1 0,-10-9 0,8 11 0,0 0 0,0 0 0,0 0 0,-1 1 0,1 0 0,-1 0 0,0 1 0,0 0 0,0 0 0,0 0 0,0 1 0,0 0 0,-13 0 0,-3 0-273,0 0 0,0 2 0,0 0 0,-36 7 0,37-1-6553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1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51 24575,'-8'1'0,"0"0"0,0 0 0,0 1 0,0 0 0,1 0 0,-1 0 0,0 1 0,1 1 0,0-1 0,0 1 0,0 0 0,0 1 0,1-1 0,0 1 0,0 1 0,0-1 0,0 1 0,1 0 0,-6 8 0,1 1 0,-1 1 0,2 0 0,0 1 0,1 0 0,1 0 0,0 0 0,-5 21 0,6-14 0,1 0 0,0 0 0,2 1 0,1-1 0,1 1 0,2 33 0,0-52 0,-1 0 0,1-1 0,0 1 0,1 0 0,-1 0 0,1-1 0,0 1 0,1-1 0,-1 0 0,1 1 0,0-1 0,0 0 0,1-1 0,0 1 0,-1-1 0,1 1 0,1-1 0,-1 0 0,1-1 0,-1 1 0,1-1 0,0 0 0,1 0 0,-1 0 0,0-1 0,1 0 0,-1 0 0,1 0 0,0-1 0,0 0 0,10 1 0,4 0 0,0-1 0,1-1 0,-1-1 0,0-1 0,0-1 0,0 0 0,0-2 0,-1 0 0,0-1 0,0-1 0,0-1 0,-1 0 0,0-2 0,0 0 0,19-16 0,-32 22 0,0 0 0,-1-1 0,0 1 0,0-1 0,0 0 0,0-1 0,-1 1 0,0-1 0,0 1 0,0-1 0,-1 0 0,1 0 0,-2 0 0,1-1 0,1-10 0,-3 7 0,0 1 0,0-1 0,-1 1 0,0 0 0,-1 0 0,0-1 0,0 1 0,-1 0 0,-7-15 0,-1 3 0,0 0 0,-2 2 0,0-1 0,-1 2 0,-1 0 0,-1 0 0,-32-27 0,20 23 40,0 2 0,-46-26 0,57 37-252,0 1 0,0 1 0,-1 0-1,0 1 1,-1 1 0,-22-4 0,20 7-6614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1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24575,'3'0'0,"0"0"0,0 1 0,1 0 0,-1 0 0,0 0 0,0 0 0,-1 0 0,1 1 0,0-1 0,0 1 0,-1 0 0,1 0 0,-1 0 0,1 0 0,-1 0 0,0 0 0,0 1 0,0-1 0,0 1 0,0-1 0,2 5 0,4 8 0,-1 0 0,11 28 0,-13-28 0,15 38 0,-7-15 0,23 43 0,-30-69 0,0 0 0,2-1 0,-1 0 0,1-1 0,1 0 0,0 0 0,19 16 0,2-5 0,1-1 0,1-1 0,1-1 0,0-2 0,55 17 0,-36-16 0,0-4 0,0-1 0,68 6 0,-111-17 0,0 0 0,0-1 0,0 0 0,0 0 0,0-1 0,0 0 0,0-1 0,0 0 0,-1 0 0,1-1 0,10-5 0,-15 6 0,-1 0 0,0 0 0,0-1 0,-1 1 0,1-1 0,0 0 0,-1 0 0,0 1 0,1-2 0,-1 1 0,0 0 0,-1 0 0,1-1 0,-1 1 0,1-1 0,-1 1 0,0-1 0,0 0 0,-1 0 0,1 1 0,-1-1 0,0 0 0,0 0 0,0 1 0,0-1 0,-1 0 0,1 0 0,-1 1 0,-1-5 0,-9-30 0,-1 1 0,-2 0 0,-2 1 0,-34-59 0,21 41 0,6 9-682,-57-84-1,64 110-6143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1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24575,'4'12'0,"5"28"0,10 35 0,8 49 0,5 40 0,4 31 0,1 14 0,1-3 0,3-22 0,-2-29 0,-3-30 0,-8-31 0,-9-29 0,-8-29 0,-5-24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1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24575,'12'0'0,"20"0"0,29 0 0,31 0 0,33 0 0,30 0 0,34 0 0,32 0 0,19 0 0,8 0 0,-10-4 0,-25-6 0,-41 0 0,-42 1 0,-43 2-8191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2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24575,'10'134'0,"-1"-23"0,-5 5 0,-16 194 0,10-301 0,0-11 0,-1-24 0,-1-44 0,26-379 0,-15 403 0,1 31 0,-7 15 0,-1 0 0,1 0 0,-1 0 0,1 0 0,-1 0 0,1 0 0,-1 0 0,1 0 0,-1 0 0,0 0 0,1 0 0,-1 1 0,1-1 0,-1 0 0,1 0 0,-1 1 0,0-1 0,1 0 0,-1 0 0,1 1 0,-1-1 0,0 0 0,1 1 0,-1-1 0,0 1 0,0-1 0,1 0 0,-1 1 0,0-1 0,0 1 0,0-1 0,1 1 0,-1-1 0,0 1 0,14 27 0,15 44 0,-23-54 0,1 0 0,0 0 0,1 0 0,1-1 0,1-1 0,0 1 0,1-1 0,15 15 0,-25-29 0,1-1 0,0 1 0,-1-1 0,1 0 0,0 0 0,-1 0 0,1 0 0,0 0 0,0-1 0,0 1 0,0 0 0,0-1 0,0 1 0,0-1 0,0 0 0,0 0 0,0 0 0,0 0 0,0 0 0,0 0 0,0 0 0,0-1 0,0 1 0,0-1 0,0 1 0,0-1 0,0 0 0,0 0 0,-1 0 0,1 0 0,0 0 0,-1 0 0,4-3 0,4-4 0,1-1 0,-2 0 0,1-1 0,9-14 0,-12 16 0,45-60 0,81-103 0,-107 143 0,0 1 0,2 1 0,49-37 0,-74 61 0,1 0 0,0 0 0,-1 1 0,1-1 0,0 0 0,0 1 0,0 0 0,0 0 0,0 0 0,0 0 0,0 0 0,1 0 0,-1 1 0,0 0 0,0 0 0,1 0 0,-1 0 0,0 0 0,0 0 0,6 2 0,-5 0 0,-1 0 0,1 0 0,-1 0 0,0 0 0,0 1 0,0-1 0,0 1 0,0 0 0,-1 0 0,1 0 0,-1 0 0,0 0 0,0 1 0,3 5 0,3 10 0,-1 0 0,-1 0 0,0 1 0,-2-1 0,3 26 0,3 40-60,-6-42-266,1 0 0,3 0-1,15 49 1,-16-75-6500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0:5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0 721 24575,'2'-38'0,"1"0"0,2 0 0,1 1 0,2 0 0,22-63 0,2 18 0,59-106 0,-78 162 0,29-50 0,-38 70 0,1-1 0,-1 1 0,1 0 0,0 0 0,0 1 0,1 0 0,0 0 0,9-6 0,-14 10 0,1 0 0,-1 1 0,0 0 0,1-1 0,-1 1 0,1 0 0,-1 0 0,1-1 0,-1 1 0,1 0 0,-1 1 0,1-1 0,-1 0 0,1 0 0,-1 1 0,1-1 0,-1 1 0,1-1 0,-1 1 0,0-1 0,1 1 0,-1 0 0,0 0 0,0 0 0,1 0 0,-1 0 0,0 0 0,0 0 0,1 1 0,28 38 0,-28-38 0,12 23 0,-1 1 0,-1 0 0,-1 0 0,-1 1 0,7 37 0,23 147 0,-33-162 0,9 57-1365,-14-76-5461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2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24575,'65'15'0,"10"-8"0,0-3 0,1-3 0,-1-3 0,107-17 0,-167 16 0,0 0 0,0-1 0,0 0 0,0-1 0,-1-1 0,21-11 0,-32 16 0,0-1 0,0 0 0,0 0 0,0 0 0,0-1 0,-1 1 0,1-1 0,-1 1 0,0-1 0,1 0 0,-1 0 0,0 0 0,-1 0 0,1 0 0,-1 0 0,1-1 0,-1 1 0,0-1 0,0 1 0,0-1 0,-1 1 0,1-1 0,-1 1 0,0-1 0,0 1 0,0-1 0,0 0 0,-1 1 0,1-1 0,-1 1 0,0-1 0,0 1 0,-2-5 0,-1 0 0,0 0 0,0 1 0,0 0 0,-1 0 0,0 0 0,-1 1 0,1-1 0,-1 1 0,0 1 0,-1-1 0,0 1 0,1 0 0,-2 0 0,1 1 0,0 0 0,-1 0 0,0 1 0,0 0 0,0 0 0,0 1 0,0 0 0,-13-1 0,-9 0 0,0 0 0,0 3 0,-1 0 0,1 2 0,-31 6 0,44-6 0,0 2 0,0 0 0,1 1 0,0 0 0,0 2 0,-26 13 0,37-17 0,0 0 0,1 0 0,-1 1 0,1 0 0,0-1 0,0 1 0,0 1 0,1-1 0,-1 0 0,-4 9 0,7-10 0,-1 1 0,1-1 0,0 0 0,0 1 0,1 0 0,-1-1 0,1 1 0,-1-1 0,1 1 0,0 0 0,0-1 0,1 1 0,-1-1 0,1 1 0,0 0 0,0-1 0,2 7 0,4 4 0,0 0 0,1 0 0,0-1 0,1 0 0,1-1 0,0 0 0,1-1 0,0 0 0,0 0 0,1-1 0,1 0 0,24 14 0,-6-7 0,1-1 0,1-1 0,0-2 0,53 14 0,-24-13-170,0-3-1,1-2 0,0-2 1,1-4-1,-1-2 0,1-4 1,99-15-1,-102 8-6655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2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24575,'1'10'0,"1"0"0,0 0 0,0 0 0,1 0 0,0 0 0,1 0 0,7 14 0,4 10 0,21 61 0,130 322 0,-165-415 0,61 125 0,-55-116 0,0 1 0,1-1 0,0 0 0,1-1 0,0 0 0,0 0 0,1-1 0,12 9 0,-20-17 0,0 1 0,0-1 0,0 0 0,0 1 0,0-1 0,0 0 0,0 0 0,0 0 0,1-1 0,-1 1 0,0 0 0,1-1 0,-1 0 0,0 1 0,1-1 0,-1 0 0,0 0 0,1 0 0,-1-1 0,0 1 0,1 0 0,-1-1 0,0 0 0,0 1 0,0-1 0,1 0 0,-1 0 0,0 0 0,0-1 0,0 1 0,0 0 0,-1-1 0,1 1 0,0-1 0,0 0 0,-1 0 0,1 1 0,-1-1 0,0 0 0,0 0 0,1 0 0,0-3 0,5-10 0,-1 0 0,0 0 0,-1 0 0,5-30 0,-8 35 0,7-46 0,-8 40 0,2-1 0,0 1 0,7-20 0,-10 35 0,0 1 0,0 0 0,0 0 0,0 0 0,1-1 0,-1 1 0,0 0 0,0 0 0,0 0 0,0 0 0,0-1 0,1 1 0,-1 0 0,0 0 0,0 0 0,0 0 0,0 0 0,1 0 0,-1-1 0,0 1 0,0 0 0,1 0 0,-1 0 0,0 0 0,0 0 0,0 0 0,1 0 0,-1 0 0,0 0 0,0 0 0,1 0 0,-1 0 0,0 0 0,0 0 0,0 0 0,1 0 0,-1 0 0,0 1 0,0-1 0,0 0 0,1 0 0,12 10 0,14 22 0,-21-24 0,18 16 0,0 0 0,2-2 0,0-1 0,1-1 0,1-2 0,1 0 0,1-2 0,0-1 0,1-2 0,1 0 0,0-3 0,0 0 0,1-2 0,0-2 0,1-1 0,-1-1 0,1-2 0,0-2 0,47-4 0,-72 3 0,0-1 0,-1 1 0,1-1 0,-1-1 0,0 0 0,0 0 0,0 0 0,0-1 0,0 0 0,-1-1 0,0 0 0,0 0 0,0-1 0,0 1 0,-1-1 0,0-1 0,-1 1 0,1-1 0,-1 0 0,7-13 0,-6 8 0,-1-1 0,-1 0 0,0 0 0,-1-1 0,0 1 0,-1-1 0,-1 0 0,0 1 0,0-1 0,-2 0 0,0 0 0,-3-17 0,-1 1-195,-2 0 0,-1 1 0,-2 0 0,0 0 0,-2 1 0,-21-36 0,10 26-6631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2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555 243 24575,'-3'-1'0,"0"-1"0,0 1 0,0-1 0,0 1 0,0-1 0,0 0 0,1 0 0,-1 0 0,0 0 0,-2-4 0,-7-4 0,1 4 0,0 1 0,0 0 0,0 0 0,0 1 0,-1 1 0,0 0 0,1 0 0,-1 1 0,0 1 0,0 0 0,0 1 0,-1 0 0,1 1 0,0 0 0,0 1 0,-19 5 0,9-2 0,1 1 0,0 1 0,0 2 0,1 0 0,0 0 0,1 2 0,0 1 0,-21 16 0,32-20 0,0 0 0,0 1 0,1 0 0,0 0 0,0 0 0,1 1 0,1 0 0,0 1 0,0-1 0,1 1 0,0 0 0,1 0 0,0 0 0,0 1 0,2-1 0,-1 1 0,1 15 0,1-7 0,0 1 0,2-1 0,0 0 0,1 0 0,1 0 0,1 0 0,1-1 0,1 0 0,9 20 0,-12-31 0,0 0 0,1-1 0,0 1 0,0-1 0,0-1 0,1 1 0,0-1 0,1 0 0,-1 0 0,1 0 0,0-1 0,0 0 0,1-1 0,-1 1 0,1-2 0,0 1 0,0-1 0,0 0 0,1-1 0,-1 1 0,1-2 0,0 1 0,-1-1 0,1-1 0,0 0 0,-1 0 0,1 0 0,0-1 0,16-4 0,-11 2 0,0-1 0,-1-1 0,1 0 0,-1 0 0,0-1 0,-1-1 0,1 0 0,-1-1 0,-1-1 0,0 1 0,0-2 0,0 1 0,-1-2 0,-1 1 0,0-1 0,0-1 0,12-21 0,-10 6 0,0 0 0,-2 0 0,-1-1 0,-2 0 0,0 0 0,-2-1 0,-1 0 0,-1 0 0,-2 0 0,-1 1 0,-1-1 0,-7-36 0,7 54 7,-1-1-1,0 2 0,-1-1 0,0 0 1,-1 1-1,0-1 0,0 1 1,-1 1-1,-1-1 0,0 1 1,0 0-1,0 0 0,-1 1 0,-1 0 1,1 1-1,-1 0 0,0 0 1,-14-7-1,5 5-155,0 0 1,-1 1-1,0 2 1,-1 0-1,1 1 1,-1 0-1,0 2 1,0 0-1,-29 1 1,17 2-6678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23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24575,'7'9'0,"-1"1"0,0 0 0,0-1 0,-1 2 0,-1-1 0,0 1 0,5 19 0,3 3 0,20 80 0,-25-82 0,2 0 0,23 56 0,-32-87 0,0 1 0,0 0 0,0-1 0,0 1 0,0-1 0,1 1 0,-1-1 0,0 1 0,1-1 0,-1 1 0,0-1 0,1 1 0,-1-1 0,0 1 0,1-1 0,-1 0 0,1 1 0,-1-1 0,1 0 0,-1 1 0,0-1 0,1 0 0,0 0 0,-1 1 0,1-1 0,-1 0 0,1 0 0,-1 0 0,1 0 0,-1 1 0,1-1 0,0 0 0,-1 0 0,1 0 0,-1-1 0,1 1 0,-1 0 0,1 0 0,0 0 0,-1 0 0,1 0 0,-1-1 0,1 1 0,-1 0 0,1 0 0,-1-1 0,1 1 0,-1 0 0,1-1 0,-1 1 0,0-1 0,1 0 0,20-30 0,-18 26 0,11-21 0,47-88 0,5 4 0,117-151 0,-171 247 0,2 0 0,0 1 0,0 1 0,1 1 0,1 0 0,0 1 0,1 0 0,-1 1 0,2 1 0,-1 1 0,27-7 0,-30 10 0,1 0 0,-1 1 0,1 1 0,0 1 0,-1 0 0,1 0 0,0 2 0,0 0 0,-1 1 0,1 0 0,-1 1 0,1 1 0,-1 0 0,0 1 0,15 7 0,-7 2-1365,-7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2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24575,'0'4'0,"0"14"0,4 19 0,2 15 0,3 16 0,0 11 0,-1 9 0,-2-3 0,-2-8 0,2-17 0,0-18-8191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2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15 24575,'0'0'0,"0"-1"0,-1 0 0,1 0 0,0 0 0,-1 1 0,1-1 0,0 0 0,-1 1 0,1-1 0,-1 0 0,1 1 0,-1-1 0,0 0 0,1 1 0,-1-1 0,1 1 0,-1-1 0,0 1 0,0-1 0,1 1 0,-1 0 0,0-1 0,0 1 0,1 0 0,-1 0 0,0-1 0,0 1 0,0 0 0,0 0 0,1 0 0,-1 0 0,0 0 0,0 0 0,0 0 0,0 0 0,1 1 0,-1-1 0,0 0 0,0 0 0,1 1 0,-1-1 0,0 0 0,-1 2 0,1-2 0,-1 0 0,1 1 0,0-1 0,-1 1 0,1-1 0,-1 1 0,1 0 0,0 0 0,0 0 0,0-1 0,-1 1 0,1 0 0,0 0 0,0 1 0,0-1 0,0 0 0,0 0 0,1 0 0,-1 1 0,0-1 0,1 0 0,-1 1 0,0-1 0,1 1 0,0-1 0,-1 0 0,1 4 0,0-2 0,1 0 0,0 0 0,1 1 0,-1-1 0,0 0 0,1 0 0,0 0 0,0-1 0,0 1 0,0 0 0,0-1 0,0 1 0,1-1 0,-1 0 0,1 0 0,0 0 0,2 2 0,57 31 0,-56-32 0,107 47 0,2-6 0,1-4 0,173 34 0,-215-58-682,131 10-1,-170-25-6143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2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24575,'4'-8'0,"13"-10"0,12-7 0,17-7 0,17-9 0,13-7 0,10-2 0,2 2 0,-9 7 0,-19 9-8191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2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24575,'4'0'0,"5"8"0,1 19 0,4 16 0,-2 14 0,-2 12 0,-4 11 0,-1 12 0,-7 10 0,-3 8 0,-4 9 0,-1 0 0,2-8 0,1-10 0,3-20 0,1-18 0,2-17 0,1-15-8191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3:2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1 509 24575,'1'5'0,"0"-1"0,0 0 0,1 0 0,0 1 0,-1-1 0,1 0 0,1-1 0,-1 1 0,1 0 0,-1-1 0,5 5 0,3 5 0,303 421 0,-311-431 0,0 0 0,0-1 0,0 1 0,0-1 0,1 0 0,-1 0 0,1 0 0,-1 0 0,1 0 0,0-1 0,0 1 0,-1-1 0,6 2 0,-6-2 0,1-1 0,-1 0 0,0 0 0,0-1 0,0 1 0,0 0 0,1-1 0,-1 1 0,0-1 0,0 0 0,0 0 0,0 0 0,0 0 0,0 0 0,-1 0 0,1 0 0,0-1 0,0 1 0,-1-1 0,3-2 0,69-70 0,90-122 0,46-96 0,-140 191 0,-35 53-119,136-216-1127,-148 219-5580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6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97 24575,'-20'3'0,"0"0"0,0 1 0,1 0 0,-1 2 0,1 0 0,0 2 0,1 0 0,-35 21 0,11-8 0,8-4 0,-317 165 0,261-130 0,-148 112 0,231-158 0,-8 5 0,2 1 0,-1 0 0,2 0 0,-15 19 0,26-29 0,-1 0 0,0 0 0,1 0 0,-1 0 0,1 0 0,0 1 0,0-1 0,0 0 0,0 1 0,0-1 0,0 1 0,1 0 0,-1-1 0,1 1 0,0-1 0,-1 1 0,1 0 0,1-1 0,-1 1 0,0-1 0,1 1 0,-1 0 0,1-1 0,0 1 0,-1-1 0,1 1 0,1-1 0,-1 0 0,0 1 0,0-1 0,1 0 0,-1 0 0,1 0 0,0 0 0,4 3 0,4 4 0,1-2 0,0 0 0,0 0 0,1-1 0,0 0 0,0-1 0,0 0 0,20 4 0,109 16 0,-119-22 0,176 18 0,0-9 0,210-14 0,-310-3 0,149-28 0,-207 25 0,-1-2 0,0-1 0,-1-2 0,0-2 0,-1-2 0,50-30 0,-76 40 0,0 0 0,-1-1 0,0 0 0,0-1 0,-1 0 0,0-1 0,0 0 0,-1 0 0,-1 0 0,0-1 0,0-1 0,7-16 0,-11 18 0,0 0 0,0 0 0,-1 0 0,0-1 0,-1 1 0,0-1 0,-1 1 0,0-1 0,-1 1 0,0-1 0,0 1 0,-1 0 0,0-1 0,-1 1 0,-7-17 0,-1 4 0,-1 1 0,0 0 0,-2 0 0,-1 2 0,0 0 0,-1 0 0,-1 1 0,-1 1 0,-1 1 0,0 1 0,-2 1 0,1 0 0,-27-13 0,8 7 0,-1 1 0,-1 3 0,-1 1 0,0 2 0,-1 2 0,-78-12 0,44 16 0,0 3 0,0 3 0,0 4 0,0 3 0,1 4 0,-1 3 0,2 3 0,0 3 0,-95 37 0,140-42 0,1 0 0,0 2 0,1 2 0,1 0 0,1 2 0,0 0 0,-24 25 0,41-35 0,1 1 0,0 0 0,0 0 0,1 1 0,0 0 0,0 0 0,2 0 0,-1 1 0,-3 12 0,7-15 0,0-1 0,1 0 0,0 1 0,0-1 0,0 1 0,1-1 0,1 1 0,0-1 0,0 0 0,0 1 0,1-1 0,0 0 0,1 0 0,6 15 0,-2-11 0,0 0 0,1 0 0,1-1 0,0 0 0,0-1 0,1 0 0,0 0 0,1-1 0,0-1 0,0 1 0,1-2 0,0 0 0,0 0 0,15 5 0,17 6 0,0-2 0,90 19 0,-8-11 0,1-7 0,0-4 0,155-6 0,383-58 0,-296-10 0,-299 45 0,-2-4 0,0-2 0,74-35 0,-125 48 0,1 0 0,-1 0 0,-1-2 0,0 0 0,26-23 0,-39 32 0,-1-1 0,0 1 0,0 0 0,1-1 0,-2 1 0,1-1 0,0 1 0,0-1 0,-1 0 0,0 0 0,1 0 0,-1 0 0,0 0 0,-1 0 0,1 0 0,0 0 0,-1 0 0,0 0 0,1-1 0,-1 1 0,-1 0 0,1 0 0,0 0 0,-1 0 0,1 0 0,-1 0 0,0-1 0,0 1 0,-1 1 0,1-1 0,0 0 0,-1 0 0,0 0 0,1 1 0,-1-1 0,0 1 0,-1 0 0,1-1 0,0 1 0,-1 0 0,1 0 0,-5-2 0,-6-6 0,0 2 0,-1-1 0,0 2 0,0 0 0,-1 0 0,0 2 0,0-1 0,-30-5 0,-11 2 0,-67-3 0,5 7 0,1 6 0,-1 5 0,1 5 0,1 5 0,-213 58 0,277-58 0,-54 24 0,86-31 0,0 1 0,0 1 0,1 1 0,0 1 0,-20 18 0,35-28 0,0 0 0,1 0 0,-1 1 0,1 0 0,0-1 0,0 1 0,0 0 0,1 1 0,-1-1 0,1 0 0,0 1 0,0-1 0,1 1 0,-1 0 0,1-1 0,-1 9 0,2-8 0,1-1 0,-1 1 0,1-1 0,1 1 0,-1-1 0,0 1 0,1-1 0,0 0 0,0 0 0,0 0 0,1 0 0,-1 0 0,1 0 0,0-1 0,0 1 0,0-1 0,1 0 0,3 3 0,19 15 0,1-1 0,1-2 0,0-1 0,1-1 0,1-2 0,61 22 0,2-8 0,108 19 0,-71-24 0,1-5 0,0-7 0,231-8 0,-255-11 0,0-4 0,0-5 0,-2-4 0,204-71 0,-254 71 0,65-35 0,-103 47 0,0-2 0,0 0 0,-1-1 0,-1 0 0,0-1 0,-1-1 0,17-20 0,-27 29 0,0-1 0,0 1 0,0-1 0,-1 0 0,0 0 0,0 0 0,-1-1 0,0 1 0,0-1 0,0 1 0,-1-1 0,0 0 0,0 1 0,0-1 0,-1 0 0,0 0 0,-1 1 0,0-1 0,0 0 0,0 0 0,0 1 0,-1-1 0,0 1 0,-1 0 0,0-1 0,0 1 0,0 0 0,0 1 0,-1-1 0,-8-9 0,-1 0 0,0 1 0,-1 0 0,-1 1 0,0 0 0,-1 1 0,0 1 0,-1 1 0,0 0 0,-29-11 0,-3 3 0,-1 3 0,0 1 0,-1 3 0,-60-5 0,-214-2 0,-165 38 0,414-11 0,1 3 0,1 4 0,0 3 0,-98 39 0,149-49 0,0 2 0,1 1 0,0 0 0,-34 27 0,50-34 0,0 0 0,1 0 0,0 1 0,0 0 0,0 0 0,1 0 0,0 0 0,-5 12 0,7-14 0,0 0 0,1 0 0,0 0 0,0 0 0,0 1 0,1-1 0,0 0 0,-1 1 0,1-1 0,1 0 0,-1 1 0,1-1 0,-1 0 0,1 0 0,3 9 0,1-4 0,-1 0 0,1 0 0,0-1 0,1 0 0,0 0 0,1 0 0,-1-1 0,1 1 0,1-2 0,-1 1 0,1-1 0,0 0 0,10 5 0,13 6 0,1-1 0,48 17 0,49 10 0,1-5 0,3-6 0,248 28 0,414-25 0,-780-35 0,100 1 0,-1-4 0,190-30 0,-287 31-170,1-2-1,-1 0 0,-1-2 1,1 1-1,-1-2 0,0 0 1,17-11-1,-4-7-6655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0:5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24575,'8'0'0,"23"0"0,29-4 0,30-6 0,26-4 0,18-5 0,11 2 0,-1-1 0,-7 3 0,-24 4 0,-27 3 0,-28 4-8191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7:0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956 390 24575,'-81'1'0,"0"4"0,1 3 0,0 4 0,0 3 0,2 4 0,0 3 0,1 4 0,-109 52 0,170-71 0,0 1 0,1 1 0,0 1 0,1 0 0,0 0 0,-16 17 0,28-26 0,1 0 0,0 0 0,0 0 0,0 0 0,0 0 0,0 0 0,0 0 0,0 1 0,1-1 0,-1 0 0,0 1 0,1-1 0,-1 1 0,1-1 0,-1 0 0,1 1 0,0-1 0,0 1 0,0-1 0,0 1 0,0-1 0,0 1 0,0 0 0,0-1 0,0 1 0,1-1 0,-1 0 0,0 1 0,1-1 0,0 1 0,-1-1 0,1 0 0,0 1 0,0-1 0,-1 0 0,1 0 0,0 1 0,0-1 0,0 0 0,1 0 0,-1 0 0,0 0 0,2 1 0,5 2 0,0 1 0,1-1 0,-1-1 0,1 1 0,0-1 0,13 2 0,58 10 0,0-3 0,98 2 0,175-12 0,-328-2 0,853-54-839,-3-54 830,-464 55-9,-309 41 18,-61 12 0,-41-1 0,0 1 0,1 0 0,-1 0 0,0 0 0,0 0 0,0 0 0,0 0 0,0 0 0,1 0 0,-1 0 0,0 1 0,0-1 0,0 0 0,0 0 0,0 0 0,1 0 0,-1 0 0,0 0 0,0 0 0,0 0 0,0 0 0,0 0 0,0 0 0,1 1 0,-1-1 0,0 0 0,0 0 0,0 0 0,0 0 0,0 0 0,0 0 0,0 1 0,0-1 0,0 0 0,0 0 0,0 0 0,0 0 0,0 0 0,0 1 0,0-1 0,0 0 0,0 0 0,0 0 0,0 0 0,0 0 0,0 1 0,0-1 0,0 0 0,0 0 0,0 0 0,0 0 0,0 0 0,0 1 0,0-1 0,0 0 0,0 0 0,-1 0 0,-20 13 0,-94 34 0,-149 39 0,171-58 0,-794 227-10,237-71 8,603-171 2,6-2 0,1 2 0,-41 19 0,63-18 0,18-13 0,0-1 0,0 0 0,0 1 0,0-1 0,0 1 0,0-1 0,0 0 0,0 1 0,1-1 0,-1 1 0,0-1 0,0 0 0,0 1 0,0-1 0,1 1 0,-1-1 0,0 0 0,0 1 0,1-1 0,-1 0 0,0 0 0,1 1 0,-1-1 0,0 0 0,1 0 0,-1 1 0,0-1 0,1 0 0,-1 0 0,1 0 0,-1 1 0,50 11 0,-49-12 0,122 18 0,149 3 0,140-20 0,-165-12-24,0-10 1,340-74 0,-375 44-1,-1-8 1,395-172 0,-354 106 23,-214 103 0,0-2 0,-2-2 0,-1-1 0,38-38 0,-66 59 0,-1-1 0,0 0 0,0 0 0,-1-1 0,0 1 0,0-1 0,0-1 0,-1 1 0,3-11 0,-6 16 0,0 0 0,0 0 0,-1-1 0,0 1 0,1 0 0,-1 0 0,0 0 0,-1-1 0,1 1 0,-1 0 0,1 0 0,-1 0 0,0 0 0,0 0 0,0 0 0,0 0 0,-1 0 0,1 0 0,-1 0 0,0 1 0,0-1 0,0 1 0,0-1 0,0 1 0,-1 0 0,1 0 0,0 0 0,-6-3 0,-6-3 17,-1 1 0,-1 0 0,1 1 0,-1 1 0,0 1 0,0 0 0,-1 1 0,1 0 0,-25 1 0,-41-4 166,-1 5 1,-109 11 0,-162 45 113,53 24-297,257-64 0,1 2 0,1 2 0,1 2 0,-64 42 0,95-56 0,0 1 0,1 0 0,-1 0 0,1 1 0,-11 14 0,18-20 0,0 0 0,0 0 0,1-1 0,-1 1 0,1 0 0,-1 0 0,1 0 0,0 1 0,0-1 0,1 0 0,-1 0 0,0 0 0,1 1 0,0-1 0,0 0 0,0 1 0,0-1 0,1 0 0,-1 1 0,1-1 0,0 0 0,0 0 0,0 0 0,3 6 0,-1-3 0,1-1 0,0 1 0,0-1 0,1 0 0,0 0 0,-1 0 0,2-1 0,-1 0 0,0 0 0,8 4 0,68 31 0,-13-15 10,0-2 0,2-4 0,138 19 0,227-5-209,-152-24 66,-1-13 0,0-12 0,-1-12 1,-2-12-1,281-81 0,-534 115 133,224-67 0,-210 59 0,-1-1 0,-2-2 0,1-2 0,34-24 0,-67 40 0,1 0 0,-2 0 0,1 0 0,0 0 0,-1-1 0,6-7 0,-9 10 0,1 0 0,-1 0 0,0 1 0,-1-1 0,1 0 0,0 0 0,0 0 0,-1 0 0,1 0 0,-1 0 0,0 0 0,0 0 0,0 0 0,0 0 0,0-4 0,-1 2 0,-1 1 0,0-1 0,0 0 0,0 1 0,-1-1 0,1 1 0,-1-1 0,1 1 0,-1 0 0,0 0 0,-1 1 0,1-1 0,0 0 0,-1 1 0,1 0 0,-1 0 0,0 0 0,0 0 0,-4-1 0,-29-12 96,-1 1-1,0 2 1,-1 1 0,-78-10-1,-167 3 383,-16 31-478,242-6 0,1 2 0,0 3 0,-61 22 0,105-30 0,0 1 0,1 0 0,0 1 0,0 0 0,0 1 0,0 0 0,-15 14 0,24-18 0,1-1 0,0 0 0,0 1 0,0-1 0,0 1 0,0 0 0,0 0 0,1 0 0,0 0 0,-1 0 0,1 0 0,0 0 0,0 0 0,1 0 0,-1 0 0,1 1 0,-1-1 0,1 0 0,0 0 0,0 1 0,1-1 0,-1 0 0,1 0 0,-1 1 0,1-1 0,0 0 0,0 0 0,1 0 0,-1 0 0,1 0 0,-1 0 0,1-1 0,0 1 0,0 0 0,3 2 0,6 8 0,0-1 0,0 0 0,1-1 0,1-1 0,-1 0 0,2 0 0,0-2 0,19 10 0,12 3 0,73 24 0,-27-18 0,1-4 0,157 18 0,200-12 0,-240-31-101,0-8 0,-1-9-1,0-10 1,-2-8 0,-2-9-1,-2-10 1,-3-8 0,263-123-1,-231 69 102,-199 98 0,-1-1 0,-1-1 0,-1-1 0,46-49 0,-67 63 0,0 0 0,-1 0 0,0-1 0,-1 0 0,8-16 0,-13 24 0,0-1 0,0 1 0,0 0 0,0-1 0,0 1 0,-1-1 0,1 1 0,-1-1 0,0 0 0,1 1 0,-1-1 0,-1 1 0,1-1 0,0 1 0,0-1 0,-1 1 0,0-1 0,1 1 0,-1-1 0,0 1 0,0 0 0,0-1 0,-1 1 0,1 0 0,-1 0 0,1 0 0,-1 0 0,1 0 0,-5-3 0,0 0 36,0 2 0,-1-1-1,1 1 1,-1 0 0,1 0-1,-1 1 1,0 0 0,0 0-1,0 1 1,-11-2 0,-77 0 461,77 4-475,-15-1-22,0 2 0,0 2 0,0 1 0,1 1 0,0 2 0,0 1 0,-33 14 0,53-17 0,0 0 0,1 0 0,0 1 0,0 1 0,0 0 0,1 0 0,0 1 0,1 0 0,-9 11 0,12-12 0,1 0 0,0 0 0,1 0 0,0 0 0,0 1 0,1-1 0,0 1 0,0 0 0,1 0 0,0 1 0,1-1 0,0 0 0,0 1 0,1 8 0,1-6 0,0-1 0,0 1 0,1-1 0,1 0 0,0 0 0,0 0 0,1 0 0,1-1 0,0 1 0,0-1 0,9 13 0,-3-8 0,1-1 0,0 0 0,1-1 0,0 0 0,1-1 0,23 15 0,0-4 0,2-3 0,-1 0 0,2-3 0,1-1 0,52 13 0,22-1 0,1-6 0,1-5 0,126 3 0,356-27 0,-186-33 0,-313 23 0,0-3 0,99-36 0,-173 48 0,0-1 0,0-2 0,-1 0 0,0-2 0,25-17 0,-45 26 0,-1 0 0,0 0 0,0-1 0,0 0 0,6-9 0,-9 13 0,-1 0 0,1 1 0,0-1 0,-1 0 0,1 1 0,-1-1 0,1 0 0,-1 0 0,1 1 0,-1-1 0,0 0 0,1 0 0,-1 0 0,0 1 0,0-1 0,0 0 0,0 0 0,0 0 0,0 0 0,0 0 0,0 0 0,0 1 0,0-1 0,0 0 0,0 0 0,0 0 0,-1 0 0,1 0 0,0 1 0,-1-1 0,1 0 0,-1 0 0,1 1 0,-1-1 0,1 0 0,-1 1 0,1-1 0,-1 0 0,0 1 0,1-1 0,-1 1 0,0-1 0,0 1 0,0-1 0,1 1 0,-1 0 0,1 0 0,0 0 0,0-1 0,0 1 0,-1 0 0,1 0 0,0 0 0,0 0 0,0 0 0,-1 0 0,1 0 0,0 0 0,0 0 0,0 0 0,0 1 0,-1-1 0,1 0 0,0 0 0,0 0 0,0 0 0,-1 0 0,1 0 0,0 0 0,0 0 0,0 0 0,0 1 0,0-1 0,-1 0 0,1 0 0,0 0 0,0 0 0,0 1 0,0-1 0,0 0 0,0 0 0,0 0 0,-1 0 0,1 1 0,0-1 0,0 0 0,0 0 0,0 0 0,0 1 0,0-1 0,0 0 0,0 0 0,0 0 0,0 1 0,0-1 0,0 0 0,0 0 0,1 1 0,4 18 0,12 16 0,-8-24 0,0 0 0,0-2 0,1 1 0,1-1 0,0 0 0,0-1 0,0 0 0,1-1 0,1-1 0,-1 0 0,1 0 0,0-1 0,15 4 0,5-1 0,1 0 0,-1-2 0,1-2 0,40 0 0,-35-4 0,-1-2 0,1-2 0,-1-1 0,0-2 0,-1-1 0,0-3 0,0-1 0,-1-1 0,0-2 0,-2-2 0,0-1 0,0-1 0,-2-2 0,-1-2 0,0 0 0,-2-2 0,51-56 0,-74 75-97,-1 0-1,1 0 1,-1-1-1,0 0 1,0 0-1,-1 0 1,0 0-1,-1-1 1,1 1-1,-1-1 1,-1 0-1,1 0 0,1-13 1,-6-3-6729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6:5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24575,'4'12'0,"9"24"0,2 18 0,0 12 0,-4 10 0,-8 8 0,-7 11 0,-4 0 0,-5-11 0,1-17 0,5-23 0,9-27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6:5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20 511 24575,'2'3'0,"0"0"0,0 0 0,-1 0 0,1 0 0,-1 0 0,1 0 0,-1 0 0,0 0 0,0 1 0,-1-1 0,1 0 0,-1 1 0,0-1 0,1 0 0,-2 5 0,-5 55 0,4-50 0,-25 153 0,48-228 0,49-99 0,-29 72 0,-33 72 0,35-82 0,83-140 0,-123 233 0,1 1 0,0-1 0,0 1 0,0-1 0,1 1 0,0 0 0,0 1 0,0-1 0,11-6 0,-15 10 0,1 1 0,-1-1 0,1 1 0,-1-1 0,1 1 0,-1 0 0,1-1 0,-1 1 0,1 0 0,-1 0 0,1 0 0,-1 0 0,1 0 0,0 1 0,-1-1 0,1 0 0,2 2 0,-1-1 0,-1 1 0,1 0 0,0 0 0,-1 0 0,1 0 0,-1 0 0,0 1 0,0-1 0,0 0 0,0 1 0,3 4 0,5 13 0,0 1 0,-1 0 0,-1 1 0,-1-1 0,-1 2 0,-1-1 0,3 37 0,7 24 0,-14-80 0,-1-1 0,0 0 0,1 0 0,-1 0 0,1 0 0,-1 0 0,1 0 0,0 0 0,0-1 0,0 1 0,0 0 0,0 0 0,1 0 0,-1-1 0,0 1 0,1-1 0,-1 1 0,1-1 0,2 2 0,-3-3 0,1 1 0,-1-1 0,0 0 0,0 0 0,1 0 0,-1 0 0,0-1 0,1 1 0,-1 0 0,0 0 0,0-1 0,1 1 0,-1-1 0,0 1 0,0-1 0,0 1 0,1-1 0,-1 0 0,0 0 0,0 1 0,0-1 0,1-2 0,7-6 0,-1 0 0,0-1 0,-1 0 0,12-22 0,21-44 0,-14 25 0,38-58 0,-55 97 0,0 0 0,0 0 0,1 1 0,0 0 0,1 1 0,0 0 0,1 1 0,0 0 0,22-12 0,-31 20 0,0-1 0,0 1 0,0 0 0,-1 0 0,1 1 0,0-1 0,0 1 0,0-1 0,0 1 0,0 0 0,0 0 0,0 0 0,0 0 0,0 1 0,0-1 0,0 1 0,0 0 0,0 0 0,-1 0 0,1 0 0,0 0 0,0 1 0,-1-1 0,1 1 0,-1 0 0,0 0 0,1-1 0,-1 2 0,0-1 0,0 0 0,0 0 0,3 5 0,4 8 0,0 1 0,0-1 0,-2 1 0,9 26 0,-10-28 0,89 281 0,-62-177 0,72 163 0,-101-272-118,13 23 367,-17-31-317,1 0 0,0 0 0,-1 0 0,1 0 0,0 0 0,0 0 0,0 0 0,0-1 0,0 1 0,0 0 0,0-1 0,0 1 0,0 0 0,0-1 0,0 1 0,0-1 0,0 0 0,1 1 0,-1-1 0,0 0 0,2 1 0,12-9-6758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6:5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1619 24575,'7'-263'0,"-3"205"0,4 0 0,21-86 0,3 40 0,81-180 0,79-83 0,-167 322 0,2 2 0,1 1 0,3 2 0,1 0 0,73-68 0,-102 106 0,-1 0 0,0 0 0,0 0 0,0 0 0,1 0 0,-1 1 0,1-1 0,0 1 0,-1 0 0,1 0 0,0 0 0,0 0 0,0 0 0,-1 0 0,1 1 0,0 0 0,0-1 0,0 1 0,0 0 0,0 0 0,0 1 0,0-1 0,0 1 0,0-1 0,0 1 0,0 0 0,-1 0 0,1 0 0,0 1 0,-1-1 0,1 0 0,-1 1 0,1 0 0,-1 0 0,0 0 0,1 0 0,-1 0 0,0 0 0,0 0 0,2 4 0,6 10 0,0 0 0,-1 0 0,-1 1 0,-1 0 0,8 24 0,36 135 0,40 247 0,-48-201 0,-42-215-87,5 42 305,-6-48-228,0 0-1,0-1 0,0 1 0,0 0 1,0-1-1,0 1 0,0 0 1,-1-1-1,1 1 0,0-1 1,-1 1-1,1-1 0,0 1 1,-1 0-1,1-1 0,0 1 0,-1-1 1,1 0-1,-1 1 0,1-1 1,-1 1-1,1-1 0,-2 1 1,1-1-59,0 0 0,0 0 0,0 0 0,-1 0 0,1 0 0,0 0 1,0 0-1,0 0 0,-1-1 0,1 1 0,0 0 0,0-1 0,0 1 0,0-1 1,0 1-1,-1-1 0,0 0 0,-19-12-6757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6:58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24575,'26'2'0,"0"1"0,0 1 0,33 10 0,-27-6 0,49 8 0,0-4 0,113 3 0,168-16 0,-257-1 0,53-4-455,-1-8 0,271-58 0,-365 58-6371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6:5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32 24575,'-2'-3'0,"-1"0"0,0 0 0,0 1 0,0-1 0,0 1 0,-1 0 0,1 0 0,-1 0 0,1 0 0,-1 1 0,0-1 0,0 1 0,0 0 0,0 0 0,1 0 0,-9 0 0,7 2 0,1-1 0,-1 1 0,0 0 0,1 1 0,-1-1 0,1 1 0,0 0 0,-1 0 0,1 0 0,0 0 0,0 1 0,0 0 0,1 0 0,-5 3 0,-34 34 0,2 1 0,1 2 0,3 1 0,1 3 0,2 0 0,3 2 0,2 1 0,-25 60 0,42-83 0,2 0 0,0 1 0,2 0 0,1 1 0,1 0 0,2 0 0,-1 38 0,5-57 0,0 1 0,0 0 0,1-1 0,0 1 0,1-1 0,0 0 0,0 0 0,1 0 0,1 0 0,5 9 0,-5-12 0,0-1 0,0 0 0,0 0 0,1 0 0,0-1 0,0 0 0,0 0 0,1 0 0,-1-1 0,1 0 0,0 0 0,1 0 0,-1-1 0,15 4 0,1-2 0,0-1 0,1-1 0,-1-1 0,1-1 0,0-1 0,0-1 0,-1-1 0,1-1 0,42-11 0,-34 5 0,-1-1 0,0-1 0,-1-1 0,0-2 0,-1-1 0,43-30 0,-67 40 0,1 0 0,0 1 0,-1-2 0,0 1 0,0-1 0,-1 1 0,1-1 0,-1-1 0,0 1 0,-1 0 0,0-1 0,0 0 0,0 0 0,-1 0 0,3-10 0,-3 1 0,0 0 0,-2 0 0,1 0 0,-2 0 0,-4-31 0,4 45 0,1-1 0,0 1 0,0-1 0,-1 0 0,0 1 0,1-1 0,-1 1 0,0 0 0,0-1 0,0 1 0,-1 0 0,1 0 0,-1-1 0,1 1 0,-1 0 0,0 1 0,1-1 0,-1 0 0,0 0 0,0 1 0,0-1 0,0 1 0,-1-1 0,1 1 0,0 0 0,-1 0 0,1 0 0,-1 0 0,1 1 0,-1-1 0,1 1 0,-1-1 0,1 1 0,-1 0 0,1 0 0,-1 0 0,0 0 0,1 1 0,-1-1 0,1 0 0,-1 1 0,1 0 0,-1 0 0,1 0 0,0 0 0,-1 0 0,1 0 0,0 1 0,0-1 0,0 1 0,0-1 0,0 1 0,0 0 0,0 0 0,-2 4 0,1-3-151,1 0-1,0 1 0,0 0 0,1-1 1,-1 1-1,1 0 0,0 0 1,-1 4-1,-2 12-6674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7:0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24575,'1'0'0,"0"0"0,-1 0 0,1 0 0,0 1 0,-1-1 0,1 0 0,0 1 0,-1-1 0,1 1 0,0-1 0,-1 0 0,1 1 0,-1-1 0,1 1 0,-1 0 0,1-1 0,-1 1 0,1-1 0,-1 1 0,0 0 0,1-1 0,-1 1 0,0 0 0,1-1 0,-1 1 0,0 0 0,0 0 0,0 0 0,4 26 0,-3-22 0,2 166 0,-4-114 0,11 108 0,-8-149 0,1 0 0,1 0 0,0 0 0,2-1 0,-1 1 0,2-1 0,0-1 0,1 1 0,0-1 0,1-1 0,12 15 0,-14-20 0,1-1 0,-1-1 0,1 1 0,1-1 0,-1-1 0,1 1 0,0-2 0,0 1 0,1-1 0,-1-1 0,1 1 0,0-2 0,0 1 0,0-2 0,0 1 0,0-1 0,1-1 0,-1 1 0,0-2 0,12-1 0,18-4 0,1-1 0,-1-2 0,60-23 0,-100 32 0,34-11-341,-1-2 0,0-1-1,50-30 1,-49 20-6485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7:0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24575,'4'0'0,"9"0"0,11-4 0,8-5 0,12-1 0,10-4 0,8-2 0,9-7 0,1 0 0,-8 1 0,-11-1 0,-15 4-8191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7:0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24575,'8'-4'0,"11"-5"0,13-5 0,15-5 0,14-2 0,21-2 0,21-2 0,12 1 0,11 3 0,1 2 0,-11 4 0,-20 5 0,-22-1 0,-25 3-8191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2:27:1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24575,'2'22'0,"0"0"0,1 0 0,8 25 0,4 29 0,23 660 0,-36-603 0,5 58 0,63 368 0,0-230 0,58 376 0,-114-345 0,-13-222 0,20 153 0,2-138 0,6 35 0,7 296 0,-37 891 0,-12-1102 0,1 11 0,13 314 0,-2-589-273,1 0 0,-1 0 0,0-1 0,-6 18 0,2-11-6553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0:5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24575,'0'4'0,"0"10"0,4 13 0,1 11 0,0 7 0,-1 8 0,-1 6 0,-1 6 0,-1 0 0,-1-4 0,0-4 0,0-3 0,0-7 0,-1-12-8191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2:27:1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24575,'0'4'0,"4"14"0,1 15 0,0 18 0,-1 17 0,-1 12 0,-1 5 0,-5 0 0,-2-3 0,-4-14 0,-4-20 0,-5-26 0,1-16-8191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2:27:1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24575,'8'0'0,"23"0"0,45-8 0,51-3 0,47-3 0,46-4 0,42-2 0,24-2 0,7-1-746,-9-1 746,-22 0 0,-39 3 0,-50 7 0,-54 4-7445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2:27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0 472 24575,'96'-2'0,"-1"-5"0,0-3 0,-1-5 0,96-27 0,132-52 0,-238 65 0,141-70 0,-216 95 0,0-1 0,0-1 0,0 0 0,-1 0 0,13-12 0,-20 17 0,0 0 0,0 0 0,0 0 0,0-1 0,0 1 0,0 0 0,0-1 0,-1 1 0,1 0 0,-1-1 0,1 1 0,-1-1 0,1 1 0,-1-1 0,0 1 0,0-1 0,0 1 0,0-1 0,0 1 0,0-1 0,0 1 0,0-1 0,0 1 0,-1-1 0,1 1 0,-1-1 0,1 1 0,-1 0 0,1-1 0,-1 1 0,0 0 0,0-1 0,0 1 0,0 0 0,0 0 0,0 0 0,0 0 0,0 0 0,0 0 0,0 0 0,-1 0 0,1 0 0,0 0 0,-3 0 0,-10-8 0,0 2 0,-1 0 0,1 1 0,-1 0 0,0 1 0,-1 0 0,-28-3 0,-116-6 0,146 13 0,-59-1 0,0 3 0,0 2 0,-89 18 0,115-12 0,1 2 0,0 2 0,1 2 0,1 2 0,0 2 0,-44 27 0,74-38 0,1 1 0,0 0 0,0 1 0,1 1 0,0 0 0,1 1 0,0 0 0,1 0 0,-11 18 0,18-24 0,-1 0 0,1 0 0,1 0 0,-1 0 0,1 0 0,0 1 0,0-1 0,1 1 0,0-1 0,0 1 0,0-1 0,1 1 0,0 0 0,1-1 0,-1 1 0,1-1 0,0 1 0,1-1 0,0 1 0,0-1 0,0 0 0,1 0 0,0 0 0,6 11 0,2-4 0,-1 0 0,2-1 0,0 0 0,0-1 0,1 0 0,0-1 0,1-1 0,0 0 0,1-1 0,-1 0 0,2-1 0,-1-1 0,1-1 0,29 7 0,20 2 0,-1-4 0,92 4 0,5-8 0,313-31 0,151-75 0,-585 92 0,-15 5 0,1-2 0,-1-1 0,-1-1 0,1-1 0,-1-1 0,29-16 0,-51 24 0,1 0 0,-1-1 0,0 1 0,0-1 0,-1 1 0,1-1 0,0 0 0,-1 0 0,1 0 0,-1 0 0,1 0 0,-1 0 0,0 0 0,0 0 0,0 0 0,0-1 0,0 1 0,0 0 0,-1-1 0,1 1 0,-1 0 0,1-1 0,-1 1 0,0-1 0,0 1 0,0-1 0,-1 1 0,1 0 0,0-1 0,-1 1 0,0-1 0,1 1 0,-1 0 0,0 0 0,-2-4 0,-5-8 0,0 1 0,0 0 0,-1 1 0,-18-19 0,12 14 0,-67-79 0,81 95 0,0 0 0,1 0 0,-1 0 0,1 1 0,-1-1 0,0 0 0,1 0 0,-1 0 0,1 0 0,0 0 0,-1 0 0,1 0 0,0 0 0,0 0 0,0 0 0,0 0 0,0-1 0,0 1 0,0-1 0,0 1 0,0 1 0,1-1 0,-1 1 0,1-1 0,-1 1 0,1-1 0,-1 1 0,1 0 0,-1-1 0,1 1 0,-1 0 0,1-1 0,0 1 0,-1 0 0,1 0 0,-1 0 0,1-1 0,0 1 0,-1 0 0,1 0 0,0 0 0,-1 0 0,2 0 0,48 9 0,276 114 0,-151-52 0,790 278-1365,-918-334-5461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2:27:1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0 24575,'-4'0'0,"-10"8"0,-10 7 0,-21 16 0,-14 20 0,-18 8 0,-16 7 0,-4 4 0,3-2 0,13-5 0,16-8 0,20-11 0,25-11 0,32-21 0,30-19 0,8-10-8191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2:27:16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1 24575,'0'4'0,"0"17"0,-4 26 0,-9 32 0,-11 31 0,-13 32 0,-12 21 0,-10 14 0,-7 1 0,-4-5 0,2-21 0,12-28 0,16-31 0,14-31-8191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2:27:1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24575,'0'-4'0,"8"-1"0,10 0 0,19-3 0,19-1 0,19 3 0,22 1 0,17 1 0,19 3 0,13 0 0,7 1 0,-3 0 0,-15 0 0,-26 1 0,-33-1-8191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2:27:1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24575,'0'12'0,"0"24"0,0 26 0,-4 26 0,-10 23 0,-13 19 0,-11 17 0,-11 7 0,-9 5 0,-7-13 0,4-18 0,8-24 0,10-29 0,11-27-8191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2:27:1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24575,'4'0'0,"9"0"0,15 4 0,14 1 0,16 1 0,14-2 0,20-1 0,9-1 0,-1-6 0,-4-4 0,-12-7 0,-11 0 0,-18-1 0,-19 2-8191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2:27:1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0 24575,'0'4'0,"0"14"0,0 19 0,-4 27 0,-13 28 0,-16 25 0,-18 25 0,-13 16 0,-7 6 0,1-1 0,7-9 0,12-22 0,9-30 0,12-28 0,12-22 0,8-17 0,6-14-8191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2:27:19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1151 24575,'13'-1'0,"0"-1"0,0 0 0,25-8 0,-7 1 0,44-10 0,82-33 0,-126 40 0,-1-2 0,0-1 0,-1-2 0,0 0 0,33-28 0,-56 40 0,0-1 0,0 1 0,-1-1 0,0 0 0,0-1 0,0 1 0,-1-1 0,0 0 0,0 0 0,-1 0 0,0 0 0,0-1 0,-1 0 0,0 1 0,0-1 0,0 0 0,-1 0 0,-1 0 0,1 0 0,-1 0 0,0 0 0,-1 0 0,0 1 0,-1-1 0,1 0 0,-1 0 0,-1 1 0,1-1 0,-1 1 0,-1-1 0,-6-11 0,3 8 0,0-1 0,-1 1 0,0 1 0,-1-1 0,0 1 0,-1 1 0,0 0 0,0 0 0,-1 1 0,0 0 0,0 1 0,-1 0 0,0 1 0,0 0 0,0 1 0,-1 1 0,0 0 0,-17-4 0,18 7 0,0 0 0,0 0 0,0 1 0,0 1 0,0 0 0,0 1 0,0 0 0,0 0 0,0 1 0,1 1 0,0 0 0,0 1 0,0 0 0,-15 9 0,13-5 0,1 1 0,-1 0 0,2 1 0,0 0 0,0 0 0,1 2 0,0-1 0,1 1 0,1 0 0,-9 18 0,7-12 0,2 1 0,1-1 0,0 1 0,1 1 0,1-1 0,1 1 0,1 0 0,1 0 0,1 0 0,0 0 0,2 0 0,0 0 0,2 0 0,0 0 0,1 0 0,13 36 0,-9-39 0,1 0 0,0-1 0,1 0 0,1-1 0,1 0 0,0-1 0,1 0 0,0-1 0,2 0 0,16 12 0,-20-17 0,1-1 0,0-1 0,0 0 0,1-1 0,0 0 0,0 0 0,1-2 0,0 0 0,-1 0 0,1-1 0,0-1 0,1 0 0,-1-1 0,24-2 0,-3-3 0,-1-2 0,0-2 0,0-1 0,-1-2 0,0-1 0,53-28 0,176-115 0,-258 153 0,64-45 0,-1-2 0,96-92 0,-126 103 0,0-1 0,-3-2 0,-2-1 0,-1-2 0,25-48 0,-86 123 0,-87 115 0,-6-6 0,-270 237 0,343-341 0,49-36 0,1 1 0,0-1 0,-1 0 0,1 0 0,0 1 0,0-1 0,-1 0 0,1 0 0,0 0 0,-1 1 0,1-1 0,0 0 0,-1 0 0,1 0 0,-1 0 0,1 0 0,0 0 0,-1 0 0,1 0 0,-1 0 0,1 0 0,0 0 0,-1 0 0,1 0 0,0 0 0,-1 0 0,1 0 0,0 0 0,-1-1 0,1 1 0,-1 0 0,1 0 0,0 0 0,0-1 0,-1 1 0,1 0 0,0 0 0,-1-1 0,1 1 0,0 0 0,0-1 0,-1 1 0,1 0 0,0-1 0,0 1 0,0 0 0,0-1 0,0 1 0,-1 0 0,1-1 0,0 1 0,0 0 0,0-1 0,0 1 0,0-1 0,0 1 0,0 0 0,0-1 0,0 1 0,0 0 0,0-1 0,1 1 0,-1-1 0,5-14 0,0 1 0,1-1 0,1 1 0,0 1 0,1 0 0,16-22 0,-6 7 0,181-269 0,269-307 0,-461 596 0,6-9 0,1 0 0,1 1 0,1 1 0,0 0 0,1 1 0,0 1 0,31-17 0,-45 28 0,0 1 0,0 0 0,0 0 0,0 0 0,0 1 0,1-1 0,-1 1 0,0-1 0,0 1 0,1 0 0,-1 0 0,0 1 0,1-1 0,-1 1 0,0 0 0,0-1 0,0 1 0,0 1 0,0-1 0,0 0 0,0 1 0,0 0 0,0-1 0,0 1 0,-1 0 0,1 0 0,-1 1 0,4 4 0,6 7 0,0 0 0,-1 1 0,-1 1 0,9 18 0,-3-7 0,23 40 0,4-2 0,2-1 0,3-3 0,84 83 0,-112-126 0,2 0 0,0-2 0,1 0 0,0-2 0,1 0 0,51 20 0,-57-28 0,1-1 0,0 0 0,0-2 0,1 0 0,-1-1 0,1 0 0,-1-2 0,1-1 0,-1 0 0,39-8 0,-40 5 0,0-1 0,0-1 0,-1 0 0,1-2 0,-1 0 0,-1 0 0,0-2 0,0 0 0,-1-1 0,0 0 0,0-1 0,-2-1 0,21-24 0,-25 25 0,0 0 0,-1-1 0,0 0 0,-1-1 0,-1 1 0,0-1 0,-1-1 0,0 1 0,-2-1 0,1 0 0,-2 1 0,0-1 0,0-1 0,-2 1 0,0 0 0,0 0 0,-4-18 0,1 14 0,-1 1 0,-1 1 0,0-1 0,-1 1 0,-1 0 0,0 0 0,-2 1 0,0 0 0,0 0 0,-2 1 0,0 0 0,0 1 0,-1 1 0,-1-1 0,-1 2 0,-14-12 0,9 12 0,1 0 0,-1 1 0,-1 1 0,0 1 0,-1 0 0,1 2 0,-2 0 0,1 2 0,-1 0 0,1 1 0,-1 1 0,0 2 0,-24 0 0,14 1 0,-1 3 0,1 0 0,0 2 0,0 1 0,1 2 0,0 1 0,0 1 0,-43 22 0,61-26 0,0 2 0,1-1 0,0 1 0,0 1 0,0 0 0,1 1 0,1 0 0,0 1 0,0 0 0,1 0 0,0 1 0,1 1 0,0-1 0,1 1 0,1 0 0,0 1 0,1-1 0,0 1 0,1 0 0,0 1 0,-1 15 0,3 1 0,1 1 0,2-1 0,1 0 0,1 1 0,2-1 0,1-1 0,2 1 0,0-1 0,2 0 0,2-1 0,20 39 0,-6-21 0,1-1 0,3-2 0,2-1 0,1-1 0,75 71 0,-66-75 0,2-2 0,2-2 0,1-2 0,2-2 0,0-2 0,2-3 0,1-1 0,1-3 0,1-3 0,0-1 0,65 10 0,-50-17 0,0-2 0,1-4 0,0-2 0,0-4 0,0-2 0,-1-4 0,0-3 0,118-33 0,-73 7 40,-1-4 0,119-64 0,-151 63-411,-3-4-1,-1-3 1,99-83 0,-101 63-6455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0:5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93 170 24575,'41'-3'0,"0"-2"0,0-2 0,74-22 0,-58 14 0,-10 4 0,-24 6 0,0 0 0,0-2 0,0 0 0,25-13 0,-48 20 0,1 0 0,-1 0 0,1-1 0,-1 1 0,0 0 0,1 0 0,-1 0 0,1-1 0,-1 1 0,0 0 0,1-1 0,-1 1 0,0 0 0,1-1 0,-1 1 0,0 0 0,0-1 0,1 1 0,-1 0 0,0-1 0,0 1 0,0-1 0,0 1 0,1-1 0,-1 1 0,0-1 0,0 1 0,0 0 0,0-1 0,0 1 0,0-1 0,0 1 0,0-1 0,0 0 0,-14-11 0,-25-3 0,17 10 0,0 1 0,-1 1 0,1 1 0,0 1 0,-1 1 0,-38 4 0,45-1 0,1 0 0,-1 1 0,1 1 0,0 0 0,1 1 0,-1 1 0,1 0 0,0 1 0,1 1 0,-17 12 0,20-13 0,-76 69 0,79-70 0,0 0 0,1 0 0,0 1 0,0-1 0,1 2 0,0-1 0,1 0 0,0 1 0,-5 15 0,8-22 0,1 0 0,-1 1 0,1-1 0,0 0 0,0 1 0,0-1 0,0 1 0,0-1 0,0 0 0,1 1 0,-1-1 0,1 0 0,-1 1 0,1-1 0,0 0 0,0 0 0,0 0 0,1 0 0,-1 0 0,2 2 0,0 0 0,0-1 0,1 0 0,-1 0 0,1 0 0,0-1 0,0 1 0,0-1 0,0 0 0,8 3 0,3 0 0,0-1 0,0-1 0,0 0 0,0-1 0,20 0 0,2-4-267,0-1 0,0-2 0,-1-2 0,38-12 0,-73 19 237,28-7-6796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2:27:2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24575,'1'6'0,"0"0"0,0 0 0,0 0 0,1 0 0,0-1 0,4 9 0,7 25 0,-2 41 0,-4 0 0,-4 127 0,-3-117 0,0 220 0,5 365 0,38 4 0,34-235 0,31-5 0,17 75 0,-2 16 0,-96-418 0,-5 1 0,-4 2 0,4 207 0,-14-135 81,1 53-1527,-9-221-5380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19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2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24575,'14'273'0,"0"824"-502,22 532-387,67 1087-769,-103-1317 495,-3-436 3960,3-938-9573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2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24575,'311'0'135,"699"5"-772,7 42-408,-482-1-788,1668 209-3167,-687-70 3185,7-48-43,543-75 1439,1-84 461,-1248 8-144,-655 12 67,2106 5-93,-1668 21 266,592 13 580,0-81-255,455-184 1435,-821 99-1228,112 48 1565,-668 80-778,396 48 1,129 32-892,-571-69-622,347-31-1,193-102 1731,-231 28-420,-485 88-1208,0 2 0,0 2 1,0 3-1,1 2 0,84 13 0,-32 0-46,194 5 0,99-31 0,-47-26 0,-277 28 0,-66 8 0,-1 0 0,0 0 0,1 1 0,-1 0 0,1 0 0,-1 0 0,1 1 0,-1 0 0,0 0 0,1 0 0,9 4 0,-10-2 0,0 1 0,-1 0 0,1 0 0,-1 0 0,0 0 0,0 1 0,0-1 0,0 1 0,-1 0 0,0 0 0,4 9 0,33 67 0,52 149 0,9 82 0,31 131-598,33 144-1795,24 123 1086,133 661-1859,64 727 2711,-62 1426-2212,-316-3078 1939,-25 78 2361,1-401-143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2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1048 24575,'-2'0'0,"0"0"0,0-1 0,1 1 0,-1-1 0,0 0 0,0 0 0,1 1 0,-1-1 0,1 0 0,-1 0 0,1 0 0,-1-1 0,1 1 0,0 0 0,-1 0 0,1-1 0,0 1 0,0-1 0,0 1 0,-1-3 0,-17-34 0,17 35 0,-14-41 0,1 0 0,2-1 0,2 0 0,-6-58 0,-1-188 0,17 272 0,1 10 0,-1 1 0,1-1 0,1 0 0,-1 1 0,1-1 0,4-14 0,-4 23 0,-1-1 0,1 0 0,-1 1 0,1-1 0,-1 0 0,1 1 0,-1-1 0,1 1 0,-1-1 0,1 1 0,0-1 0,-1 1 0,1 0 0,0-1 0,0 1 0,-1 0 0,1-1 0,0 1 0,0 0 0,-1 0 0,1 0 0,0 0 0,0 0 0,0 0 0,-1 0 0,1 0 0,0 0 0,0 0 0,0 0 0,-1 0 0,1 1 0,0-1 0,0 0 0,-1 1 0,1-1 0,0 0 0,-1 1 0,1-1 0,0 1 0,-1-1 0,1 1 0,-1-1 0,2 2 0,33 27 0,-30-24 0,12 10 0,1 0 0,0-2 0,1 0 0,0-1 0,1-2 0,23 11 0,-34-18 0,-1 0 0,1 0 0,-1-1 0,1 0 0,0 0 0,0-1 0,0 0 0,0-1 0,0 0 0,0 0 0,0-1 0,0 0 0,0 0 0,0-1 0,-1-1 0,1 1 0,-1-1 0,13-6 0,-4-2 0,0-1 0,0-1 0,-1 0 0,-1-1 0,0 0 0,-1-1 0,16-22 0,81-132 0,-32 45 0,-78 122 0,0 1 0,-1-1 0,1 1 0,0 0 0,1-1 0,-1 1 0,0 0 0,0 0 0,0 0 0,1 0 0,-1 0 0,0 0 0,1 0 0,-1 0 0,1 1 0,-1-1 0,1 1 0,0-1 0,-1 1 0,3-1 0,-2 1 0,-1 1 0,0-1 0,1 0 0,-1 1 0,1-1 0,-1 1 0,0 0 0,0-1 0,1 1 0,-1 0 0,0 0 0,0 0 0,0 0 0,0 0 0,0 0 0,0 0 0,0 0 0,1 2 0,4 8 0,0 0 0,-1 0 0,0 0 0,4 17 0,-8-26 0,27 84 0,164 450 0,-190-530 12,0-1 0,0 0 0,1 0 0,0 0 0,0 0 0,0 0 0,0-1 0,1 1 0,5 5 0,-6-9-80,-1 0 1,0 0-1,0 1 1,1-1-1,-1-1 1,1 1-1,-1 0 1,1-1-1,-1 1 1,1-1-1,-1 0 1,1 1-1,0-1 1,-1-1-1,1 1 1,-1 0-1,1-1 1,-1 1-1,1-1 1,-1 0-1,5-1 1,16-7-6759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26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24575,'0'-4'0,"4"7"0,9 11 0,19 14 0,16 12 0,15 10 0,9 12 0,13 9 0,0-5 0,-3-9 0,-12-14 0,-13-15 0,-12-12 0,-14-8-8191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2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 24575,'0'8'0,"0"18"0,-5 26 0,-12 31 0,-20 38 0,-12 34 0,-9 31 0,-11 12 0,-5 3 0,5-11 0,11-22 0,11-21 0,13-26 0,13-30 0,10-27 0,7-24-8191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2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24575,'1'16'0,"0"-1"0,2 1 0,0-1 0,1 0 0,6 17 0,5 19 0,65 362 0,-17-72 0,-61-329 0,0 1 0,1 1 0,0-1 0,1 0 0,0 0 0,1-1 0,0 1 0,1-1 0,9 14 0,-14-25 0,0 0 0,0 0 0,0 0 0,0 0 0,0 0 0,1 0 0,-1 0 0,0 0 0,0-1 0,0 1 0,1-1 0,-1 1 0,0-1 0,1 1 0,-1-1 0,0 0 0,1 1 0,-1-1 0,1 0 0,-1 0 0,0 0 0,1 0 0,-1 0 0,1-1 0,-1 1 0,0 0 0,1-1 0,-1 1 0,0-1 0,1 1 0,-1-1 0,0 1 0,0-1 0,1 0 0,-1 0 0,0 0 0,0 0 0,0 0 0,0 0 0,0 0 0,0 0 0,0 0 0,-1 0 0,1 0 0,1-3 0,5-6 0,0 0 0,-1-1 0,8-20 0,8-27 0,-4-2 0,20-102 0,-12 43 0,-17 100 0,-9 19 0,0-1 0,1 1 0,-1 0 0,0 0 0,1 0 0,-1-1 0,0 1 0,1 0 0,-1 0 0,1 0 0,-1 0 0,0 0 0,1 0 0,-1-1 0,1 1 0,-1 0 0,0 0 0,1 0 0,-1 1 0,1-1 0,-1 0 0,0 0 0,1 0 0,-1 0 0,0 0 0,1 0 0,-1 0 0,1 1 0,28 31 0,120 222 0,13 19 0,-134-233 0,2-2 0,1-2 0,2 0 0,2-2 0,62 47 0,-80-70 0,-1 0 0,2-2 0,0 0 0,0 0 0,0-2 0,1 0 0,21 4 0,-27-9 0,1 0 0,0 0 0,0-1 0,-1-1 0,1-1 0,0 0 0,0 0 0,0-1 0,-1-1 0,1-1 0,14-5 0,-6 0 0,-1-2 0,0 0 0,-1-2 0,0 0 0,-1-1 0,-1 0 0,0-2 0,-1 0 0,-1-1 0,-1-1 0,19-28 0,-5 4 0,-3-1 0,-2-1 0,-2-2 0,22-61 0,-29 64 0,-3-1 0,-1 1 0,-2-2 0,-2 1 0,-2-1 0,-3 0 0,-1-1 0,-2 1 0,-12-79 0,6 85 0,-2 0 0,-2 1 0,-1 0 0,-2 0 0,-2 2 0,-1 0 0,-2 1 0,-1 0 0,-1 2 0,-3 1 0,-34-39 0,48 61 0,0 0 0,0 0 0,-1 1 0,0 0 0,-23-13 0,31 21 0,1-1 0,-1 1 0,0-1 0,0 1 0,0 0 0,0 0 0,0 0 0,0 1 0,-1-1 0,1 1 0,0-1 0,0 1 0,0 0 0,0 1 0,-1-1 0,1 0 0,0 1 0,0 0 0,0-1 0,0 1 0,0 1 0,0-1 0,0 0 0,0 1 0,1-1 0,-1 1 0,0 0 0,1 0 0,-1 0 0,1 0 0,-3 3 0,1 1-97,-1 1-1,1-1 1,1 1-1,-1-1 1,1 1-1,1 0 1,-1 0-1,1 0 1,0 0-1,0 1 1,1-1-1,0 1 0,1 8 1,0 21-6729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2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518 153 24575,'0'-1'0,"-1"0"0,1 0 0,0 0 0,0 0 0,-1 1 0,1-1 0,-1 0 0,1 0 0,0 0 0,-1 0 0,0 1 0,1-1 0,-1 0 0,1 0 0,-1 1 0,0-1 0,0 0 0,1 1 0,-1-1 0,0 1 0,0-1 0,0 1 0,1 0 0,-1-1 0,0 1 0,0 0 0,0-1 0,0 1 0,0 0 0,0 0 0,0 0 0,0 0 0,0 0 0,0 0 0,0 0 0,0 0 0,0 0 0,1 0 0,-1 1 0,-2 0 0,-2-1 0,0 1 0,0 0 0,1 1 0,-1-1 0,0 1 0,1 0 0,-5 3 0,-5 6 0,0 0 0,0 1 0,1 1 0,1 0 0,0 1 0,1 1 0,-16 26 0,0 8 0,-26 61 0,35-66 0,1 0 0,3 1 0,1 1 0,-10 66 0,20-91 0,1 0 0,1 0 0,1 0 0,1 0 0,0 0 0,2 0 0,1 0 0,0-1 0,1 1 0,1-1 0,1 0 0,13 25 0,-16-37 0,1 0 0,0 0 0,0-1 0,0 0 0,1 0 0,0-1 0,0 1 0,0-1 0,1 0 0,0-1 0,0 0 0,1 0 0,-1 0 0,1-1 0,0 0 0,1-1 0,-1 0 0,0 0 0,1-1 0,0 0 0,-1 0 0,1-1 0,0 0 0,0-1 0,0 1 0,0-2 0,-1 1 0,1-2 0,0 1 0,0-1 0,-1 0 0,1-1 0,-1 0 0,0 0 0,1-1 0,9-6 0,6-4 0,-1-1 0,-1-1 0,-1-1 0,0-1 0,-1 0 0,-1-2 0,-1 0 0,0-1 0,-2-1 0,0-1 0,-2 0 0,-1-1 0,11-26 0,-15 30 0,-2 0 0,0-1 0,-1 0 0,-1 0 0,-1-1 0,-1 1 0,0-1 0,-2 0 0,-1 0 0,0 0 0,-2 0 0,-1 1 0,0-1 0,-2 1 0,0 0 0,-15-36 0,8 31 0,-2 1 0,0 0 0,-2 2 0,-1-1 0,0 2 0,-2 0 0,-1 1 0,0 2 0,-2-1 0,0 2 0,-46-28 0,38 28 0,-1 2 0,0 1 0,-1 2 0,0 1 0,-1 1 0,0 2 0,-1 1 0,0 2 0,-51-3 0,74 8 24,0 1 0,0 0 0,0 1 0,-18 4 0,25-5-102,1 1 0,0 0-1,-1 1 1,1-1 0,0 1 0,0-1 0,0 1 0,0 0 0,0 0-1,1 0 1,-1 0 0,0 1 0,1-1 0,0 1 0,0-1-1,0 1 1,0 0 0,-2 4 0,-8 25-6748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28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75 626 24575,'-2'17'0,"0"0"0,-1 0 0,-1 0 0,-1-1 0,-11 29 0,-3 13 0,9-23 0,3-26 0,4-21 0,0-24 0,3 35 0,0-34 0,8-444 0,-6 462 0,0 0 0,1 0 0,1 0 0,0 0 0,1 1 0,1 0 0,1 0 0,9-15 0,-11 22 0,1 1 0,0 0 0,0 0 0,1 1 0,0-1 0,0 1 0,1 1 0,0 0 0,0 0 0,0 0 0,1 1 0,0 1 0,0-1 0,0 1 0,12-3 0,6 0 17,1 1 0,0 1 1,0 1-1,0 2 0,0 0 0,49 5 0,-39 1-314,1 2 0,-1 2 0,-1 1 0,49 18 0,-54-14-6529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0:5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24575,'4'0'0,"6"4"0,8 5 0,10 10 0,4 0 0,8 6 0,6 3 0,-1 0 0,-1-5 0,-3-1 0,-5-6 0,-4-4 0,-8-5-8191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2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24575,'4'4'0,"13"22"0,13 33 0,7 36 0,7 33 0,4 27 0,-3 27 0,-4 19 0,-6-2 0,-9-17 0,-4-29 0,-7-35 0,-9-47 0,-6-43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2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0 24575,'-9'1'0,"0"1"0,0 0 0,0 0 0,1 1 0,-1 0 0,1 0 0,0 1 0,0 0 0,-15 11 0,1-2 0,-46 26 0,-99 73 0,140-91 0,1 2 0,1 0 0,1 1 0,1 2 0,1 0 0,-21 35 0,39-56 0,1 1 0,0 0 0,0-1 0,0 1 0,1 1 0,0-1 0,0 0 0,1 0 0,-2 13 0,3-17 0,0 0 0,1 0 0,-1 1 0,0-1 0,1 0 0,0 0 0,-1 0 0,1 1 0,0-1 0,0 0 0,1 0 0,-1 0 0,0 0 0,1-1 0,-1 1 0,1 0 0,-1-1 0,1 1 0,0-1 0,0 1 0,-1-1 0,1 0 0,0 1 0,0-1 0,0 0 0,1-1 0,-1 1 0,0 0 0,0 0 0,0-1 0,3 1 0,61 11 0,-1-2 0,1-3 0,111-3 0,-100-3 0,924 1-689,-892-2 13,-23-1-6150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5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24575,'0'16'0,"0"26"0,4 45 0,2 43 0,-1 45 0,-1 32 0,-1 24 0,-1 10 0,3-9 0,1-27 0,3-37 0,0-35 0,-1-36 0,-3-34-8191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5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24575,'37'-16'0,"1"2"0,1 2 0,62-12 0,-46 12 0,408-84 0,3 19 0,940-29 0,-1205 107 0,225 31 0,-417-31 0,8 1 0,-1 0 0,1 1 0,-1 1 0,30 11 0,-41-13 0,-1 0 0,0 1 0,0-1 0,0 1 0,-1 0 0,1 0 0,-1 0 0,0 0 0,1 0 0,-1 1 0,-1 0 0,1-1 0,0 1 0,-1 0 0,0 0 0,0 0 0,0 1 0,-1-1 0,1 1 0,-1-1 0,0 0 0,1 8 0,3 56 0,-2 0 0,-7 70 0,0-28 0,-2 1918 0,14-1881 0,1 45 0,-10-164 0,-1 0 0,-1 0 0,-1-1 0,-13 46 0,14-64 0,0 0 0,0 0 0,-1 0 0,-1 0 0,1-1 0,-1 1 0,-1-1 0,0 0 0,0-1 0,0 0 0,-1 0 0,0 0 0,-9 7 0,9-10 0,-1 0 0,1 0 0,0-1 0,-1 0 0,0 0 0,1-1 0,-1 0 0,0 0 0,0-1 0,0 0 0,-1-1 0,1 1 0,0-2 0,0 1 0,0-1 0,-11-2 0,-352-92 0,210 48 0,-235-54-161,-4 18-1,-3 18 0,-548-20 0,804 84-1095,107 1-5030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5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24575,'4'8'0,"10"27"0,9 34 0,2 43 0,-4 46 0,-5 36 0,-6 41 0,-4 32 0,-3 24 0,-2 5-736,-2-15 736,0-28 0,0-48 0,0-56 0,0-64 0,1-48-7455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5:00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115 327 24575,'131'-36'0,"266"-36"0,-224 45 0,1023-146 0,-1185 172 0,75-9 0,0 3 0,160 8 0,-237 0 0,0 0 0,0 0 0,-1 1 0,1 0 0,0 1 0,-1 0 0,0 0 0,0 1 0,0 0 0,0 1 0,0-1 0,-1 1 0,0 1 0,0 0 0,12 12 0,-12-9 0,-1 0 0,0 1 0,-1-1 0,0 1 0,-1 0 0,0 1 0,0-1 0,-1 1 0,0-1 0,-1 1 0,0 0 0,0 19 0,0 358 0,-5-276 0,-71 888 0,4-129 0,68-812 0,2-21 0,-2 0 0,-11 62 0,12-95 0,0-1 0,0 1 0,-1-1 0,0 1 0,0-1 0,0 1 0,0-1 0,-1 0 0,0 0 0,1 0 0,-2-1 0,1 1 0,0-1 0,-1 1 0,1-1 0,-1 0 0,0-1 0,0 1 0,0-1 0,0 1 0,-1-1 0,-8 3 0,-4-1 0,-1 0 0,0-1 0,0-1 0,-33 0 0,40-2 0,-590-12 6,294 1-132,199 8-194,-476-6 136,4 33-1158,497-15-4883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3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0 24575,'-11'26'0,"0"1"0,1 0 0,2 0 0,-7 38 0,-11 120 0,25-176 0,-42 1009-598,32-431 342,-76 824 256,52-913 0,-15 67-1223,39-469-4891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3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24575,'22'1'0,"-1"1"0,24 6 0,38 3 0,720-17 23,5-43-1143,-243 11-4,1714-35-2612,10 67 2157,320-4-358,2881-18 1733,-4722 44 1294,-3 13 4693,-762-29-5756,40 1 965,-25-1-590,0 0 1,-1 2-1,21 3 1,-38-5-398,1 0 1,0 0-1,0 0 1,-1 0-1,1 1 0,0-1 1,-1 0-1,1 0 0,0 1 1,-1-1-1,1 1 1,0-1-1,-1 0 0,1 1 1,-1-1-1,1 1 0,-1-1 1,1 1-1,-1-1 1,1 1-1,-1 0 0,1-1 1,-1 1-1,0 0 0,1-1 1,-1 1-1,0 0 0,0-1 1,0 1-1,1 0 1,-1 0-1,0-1 0,0 1 1,0 0-1,0-1 0,0 1 1,0 0-1,0 0 1,-1 0-1,-14 32-33,8-21 16,-21 47 12,3 1 0,-32 113 0,-13 137 0,61-267 0,-43 229-657,11 1 0,13 3 0,8 280 0,112 618 111,89 3 439,-123-826 107,-37-218 744,-5 1 0,-7 1 0,-8 150-1,-1-274-718,-1-1 0,0 1 0,-1-1 0,0 1 0,0-1-1,-1 0 1,-5 11 0,6-18-20,0 1 0,0-1-1,0 0 1,-1 0-1,0 0 1,1 0 0,-1 0-1,0 0 1,0-1 0,-1 1-1,1-1 1,0 0 0,-1 0-1,1 0 1,-1 0 0,0-1-1,0 0 1,1 1 0,-1-1-1,0-1 1,0 1 0,-5 0-1,-68 4-4,-125-6 0,125-2 0,-858-51-1275,232 9-417,-11 16-930,-118 7 1291,-1895-8-4139,-6 33 3526,1655-1 1491,399 1 536,101 5-62,96 3-21,-967 79 4876,908-11 4002,502-72-9500,12 0-6018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3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43 294 24575,'1'9'0,"0"1"0,0-1 0,1 1 0,5 17 0,4 15 0,14 147 0,0 354 0,-27-503 0,0-40 0,0-8 0,-8-65 0,-31-221 0,3 34 0,37 247 0,1 0 0,0 0 0,0 0 0,1 0 0,1 0 0,0 0 0,1 0 0,1 0 0,-1 1 0,2-1 0,0 1 0,0 0 0,2 0 0,-1 1 0,1 0 0,1 0 0,0 1 0,0 0 0,1 0 0,0 1 0,12-10 0,250-203 0,-263 215 0,0 1 0,0 1 0,1-1 0,0 2 0,0-1 0,19-6 0,-24 10 0,-1 1 0,1-1 0,-1 1 0,1-1 0,0 1 0,-1 0 0,1 1 0,-1-1 0,1 1 0,-1-1 0,1 1 0,-1 0 0,1 0 0,-1 1 0,0-1 0,0 1 0,0-1 0,0 1 0,0 0 0,0 0 0,0 0 0,0 1 0,2 2 0,4 6 0,0 0 0,0 0 0,-2 1 0,1 0 0,-1 1 0,-1 0 0,0 0 0,-1 0 0,6 23 0,1 15 0,6 63 0,-15-93 0,0 0 0,-2 1 0,0-1 0,-2 1 0,0-1 0,-2 0 0,-4 22 0,4-32 0,-1-1 0,0 1 0,-1-1 0,0 0 0,0 0 0,-1 0 0,0-1 0,-1 0 0,0 0 0,-1 0 0,1-1 0,-2 0 0,1-1 0,-18 12 0,-10 4 0,0-1 0,-1-2 0,-1-2 0,-1-1 0,-42 12 0,81-29 0,0-1 0,0 1 0,0 0 0,0 0 0,0 0 0,0 0 0,0 0 0,0-1 0,0 1 0,0 0 0,0 0 0,0 0 0,0 0 0,0 0 0,0-1 0,0 1 0,0 0 0,0 0 0,0 0 0,0 0 0,-1 0 0,1-1 0,0 1 0,0 0 0,0 0 0,0 0 0,0 0 0,0 0 0,0 0 0,-1 0 0,1 0 0,0-1 0,0 1 0,0 0 0,0 0 0,0 0 0,-1 0 0,1 0 0,0 0 0,0 0 0,0 0 0,0 0 0,0 0 0,-1 0 0,1 0 0,0 0 0,0 0 0,0 0 0,0 0 0,-1 0 0,1 0 0,0 0 0,0 0 0,0 1 0,0-1 0,0 0 0,0 0 0,-1 0 0,1 0 0,0 0 0,0 0 0,0 0 0,0 0 0,0 0 0,0 1 0,0-1 0,-1 0 0,14-14 0,22-13 0,-26 22 0,1-1 0,0 1 0,0 1 0,0 0 0,0 0 0,1 1 0,15-3 0,-23 6 0,1-1 0,-1 1 0,1 0 0,-1 1 0,0-1 0,1 0 0,-1 1 0,0 0 0,1 0 0,-1 0 0,0 0 0,0 0 0,0 1 0,0 0 0,0-1 0,0 1 0,-1 0 0,1 0 0,0 0 0,-1 1 0,0-1 0,1 1 0,-1-1 0,0 1 0,0 0 0,-1 0 0,1 0 0,1 3 0,4 10 0,-1-1 0,-1 0 0,0 1 0,-1 0 0,-1 0 0,0 1 0,-1-1 0,-1 1 0,-1-1 0,-3 32 0,2-35 0,-1 0 0,0 0 0,-1-1 0,-1 1 0,0-1 0,-1 0 0,0 0 0,0 0 0,-2-1 0,1 0 0,-1 0 0,-1-1 0,0 0 0,-14 14 0,-21 11 0,-2-2 0,-1-3 0,-2-1 0,-1-2 0,-53 20 0,96-44 12,1-1 0,-1 0 0,0 0 0,0 0 0,0-1 0,0 0 0,0 0 0,0 0 0,-12-1 0,16-1-65,0 1 0,0-1 0,0 1 0,-1-1 0,1 0 0,0 0 0,0 0 0,0 0 0,0-1 0,0 1 0,0 0 0,1-1 0,-1 1-1,0-1 1,1 0 0,-1 0 0,1 1 0,0-1 0,-1 0 0,1 0 0,0 0 0,0 0 0,0-1 0,1 1 0,-1 0 0,0 0 0,0-5 0,-4-27-6773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4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24575,'0'-4'0,"0"10"0,8 21 0,7 25 0,0 20 0,2 10 0,-2 3 0,1-5 0,-3-9 0,-3-11 0,0-17 0,3-15 0,3-13 0,-1-8-8191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0:5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24575,'-8'4'0,"-11"9"0,-6 3 0,-2 2 0,2 3 0,6 1 0,7 1 0,5 0 0,3 1 0,3-4-8191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4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974 20 24575,'-50'-18'0,"42"17"0,1 1 0,-1 0 0,1 0 0,-1 1 0,1 0 0,-1 0 0,1 1 0,0 0 0,0 0 0,0 1 0,0-1 0,0 2 0,0-1 0,1 1 0,-1 0 0,1 0 0,0 1 0,-10 9 0,-7 10 0,0 0 0,-37 54 0,50-63 0,-38 56 0,3 2 0,4 2 0,2 2 0,-29 88 0,61-146 0,-17 51 0,23-66 0,0 0 0,1 0 0,-1 0 0,1 0 0,-1 1 0,1-1 0,1 0 0,-1 0 0,0 0 0,1 1 0,0-1 0,0 0 0,3 7 0,-3-10 0,0 0 0,-1 0 0,1 0 0,0 1 0,0-1 0,0 0 0,0 0 0,1-1 0,-1 1 0,0 0 0,0 0 0,0-1 0,1 1 0,-1 0 0,0-1 0,1 1 0,-1-1 0,1 0 0,-1 1 0,0-1 0,1 0 0,-1 0 0,1 0 0,-1 0 0,1 0 0,-1 0 0,0 0 0,1-1 0,-1 1 0,3-1 0,41-19 0,-20 3 0,0-1 0,-1-1 0,-1 0 0,-1-2 0,-1-1 0,-1-1 0,21-28 0,-11 7 0,-2-1 0,-1-2 0,25-61 0,-38 76 0,-2-1 0,-1 0 0,-1-1 0,8-50 0,-19 220 0,7 0 0,44 252 0,88 237 0,-79-369 0,-53-232 0,-1 0 0,-1 1 0,-2-1 0,1 32 0,-4-47 0,0 0 0,0-1 0,-1 1 0,0-1 0,0 1 0,-1-1 0,0 0 0,0 0 0,-1 0 0,0 0 0,-1-1 0,0 1 0,0-1 0,0 0 0,-10 8 0,-6 4 0,-1-1 0,-1-1 0,0-1 0,-1-2 0,-1 0 0,0-1 0,-1-2 0,-1-1 0,1 0 0,-1-2 0,-1-2 0,0 0 0,-44 3 0,19-5 0,-1-2 0,0-3 0,0-2 0,1-3 0,-1-1 0,-61-18 0,72 13 0,-47-19 0,79 27 0,0-1 0,1 0 0,0-1 0,0 0 0,0-1 0,1 0 0,0 0 0,0-1 0,-12-13 0,18 16-45,1 0-1,-1 0 1,1 1-1,0-1 1,0 0-1,1-1 1,-1 1-1,1 0 1,0 0-1,1-1 1,-1 1-1,1 0 1,0-1-1,0 1 1,1-1-1,0 1 1,0 0-1,0 0 1,0-1-1,1 1 1,0 0-1,0 0 1,0 0-1,1 1 0,0-1 1,-1 1-1,2-1 1,-1 1-1,5-5 1,25-27-6781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4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1467 24575,'23'27'0,"-1"1"0,-2 0 0,0 2 0,-2 0 0,-1 1 0,13 36 0,-16-37 0,24 58 0,-3 2 0,25 105 0,-50-167 0,-10-28 0,1 0 0,-1 0 0,0 0 0,0 0 0,0 0 0,1 0 0,-1 0 0,0 0 0,0 0 0,0 0 0,1 0 0,-1 0 0,0 0 0,0 0 0,0 0 0,0 0 0,1 0 0,-1 0 0,0 0 0,0-1 0,0 1 0,0 0 0,1 0 0,-1 0 0,0 0 0,0 0 0,0 0 0,0-1 0,0 1 0,1 0 0,-1 0 0,0 0 0,0 0 0,0-1 0,0 1 0,0 0 0,0 0 0,0 0 0,0 0 0,0-1 0,0 1 0,0 0 0,0 0 0,0 0 0,0-1 0,0 1 0,0 0 0,0 0 0,0 0 0,0-1 0,0 1 0,0 0 0,0 0 0,0 0 0,0 0 0,-1-1 0,3-56 0,-2 51 0,-16-535 0,0 66 0,30 3 0,-9 422 0,2-1 0,2 1 0,20-63 0,-21 91 0,0 0 0,1 0 0,1 1 0,1 0 0,1 1 0,1 0 0,1 1 0,0 1 0,24-24 0,-26 32 0,0 1 0,0 0 0,1 0 0,0 2 0,1-1 0,0 2 0,0 0 0,0 0 0,1 2 0,-1 0 0,1 0 0,0 1 0,1 1 0,-1 1 0,0 0 0,30 2 0,-28 1 0,1 0 0,-1 1 0,-1 1 0,1 0 0,-1 1 0,1 1 0,-2 1 0,1 0 0,-1 1 0,0 0 0,0 2 0,-1-1 0,0 2 0,22 22 0,-16-9 0,0 1 0,-2 2 0,-1-1 0,-1 2 0,-2 0 0,0 1 0,-2 1 0,-1 0 0,9 44 0,-10-31 0,-2 0 0,-2 1 0,-2 0 0,-2 1 0,-2-1 0,-6 55 0,2-74 0,0 0 0,-2-1 0,-1 0 0,0 0 0,-2 0 0,-1-1 0,-1-1 0,0 1 0,-2-2 0,-1 0 0,0 0 0,-33 34 0,24-33 0,-1 0 0,-1-2 0,-1-1 0,-1-1 0,0-1 0,-1-2 0,-1-1 0,0 0 0,-51 14 0,17-11 30,-1-3 0,-1-2 0,-97 4 0,-197-20-1515,320 1-5341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4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0 366 24575,'3'19'0,"0"0"0,1 0 0,1 0 0,1-1 0,0 0 0,13 24 0,-11-23 0,54 145 0,-62-163 0,0-1 0,0 1 0,0 0 0,0-1 0,0 1 0,1-1 0,-1 1 0,0-1 0,0 1 0,0-1 0,1 1 0,-1-1 0,0 0 0,0 1 0,1-1 0,-1 1 0,0-1 0,1 1 0,-1-1 0,1 0 0,-1 1 0,1-1 0,-1 0 0,0 0 0,1 1 0,-1-1 0,1 0 0,-1 0 0,1 0 0,-1 1 0,1-1 0,-1 0 0,1 0 0,0 0 0,-1 0 0,1 0 0,-1 0 0,1 0 0,-1 0 0,1 0 0,-1 0 0,2-1 0,13-24 0,4-43 0,5-61 0,17-77 0,-32 173 0,1 1 0,1 0 0,2 0 0,18-30 0,-28 56 0,0 2 0,0-1 0,1 0 0,-1 1 0,1-1 0,0 1 0,1 0 0,-1 0 0,1 1 0,0 0 0,0-1 0,0 2 0,0-1 0,0 0 0,1 1 0,-1 0 0,1 0 0,-1 1 0,1 0 0,0 0 0,0 0 0,-1 0 0,10 1 0,10 2 0,-1 0 0,0 2 0,0 1 0,33 11 0,-14-4 0,219 43 0,-213-48 0,0-2 0,1-2 0,70-5 0,-113 1 0,1-1 0,-1 1 0,0-1 0,1-1 0,-1 1 0,0-1 0,0 0 0,0-1 0,-1 0 0,8-5 0,-11 7 0,0 1 0,-1-1 0,0-1 0,1 1 0,-1 0 0,0 0 0,0-1 0,0 1 0,0-1 0,-1 0 0,1 1 0,-1-1 0,1 0 0,-1 0 0,0 0 0,0 0 0,-1 0 0,1 0 0,0 0 0,-1-1 0,0 1 0,0 0 0,0 0 0,0 0 0,0 0 0,-2-5 0,2 6 0,-1 1 0,1 0 0,-1 0 0,1-1 0,-1 1 0,1 0 0,-1 0 0,0 0 0,0 0 0,0 0 0,0 0 0,0 0 0,0 0 0,0 0 0,0 1 0,0-1 0,0 0 0,0 0 0,0 1 0,0-1 0,-1 1 0,1-1 0,0 1 0,-1 0 0,1-1 0,0 1 0,-1 0 0,1 0 0,0 0 0,-1 0 0,1 0 0,0 0 0,0 0 0,-1 1 0,1-1 0,0 0 0,-1 1 0,-1 0 0,-4 1 0,0 1 0,1 0 0,-1 0 0,1 1 0,-1-1 0,-5 6 0,-6 6 0,2 1 0,0 0 0,1 1 0,0 1 0,2 0 0,0 1 0,1 0 0,-16 37 0,9-15 0,3 1 0,1 2 0,-12 60 0,24-90 0,1-1 0,0 1 0,1 0 0,1 26 0,0-36 0,0 0 0,1-1 0,-1 1 0,1-1 0,0 1 0,0-1 0,0 1 0,1-1 0,-1 0 0,1 0 0,0 0 0,0 1 0,0-2 0,0 1 0,0 0 0,1 0 0,0-1 0,-1 1 0,1-1 0,0 0 0,0 0 0,0 0 0,5 2 0,-1-1 0,1 0 0,0 0 0,0-1 0,1 0 0,-1-1 0,0 0 0,1 0 0,-1-1 0,1 0 0,-1 0 0,0-1 0,1 0 0,-1-1 0,0 1 0,10-5 0,-6 2 0,-1-1 0,1-1 0,-2 1 0,1-2 0,0 0 0,-1 0 0,-1-1 0,1 0 0,16-18 0,-18 16 0,0 0 0,0-1 0,-1 0 0,-1 0 0,0-1 0,0 0 0,-1 0 0,0 0 0,4-19 0,-8 22 0,1 0 0,-1 1 0,0-1 0,-1 0 0,0 0 0,-1 0 0,1 0 0,-2 1 0,1-1 0,-1 0 0,-1 1 0,1-1 0,-1 1 0,-6-11 0,0 4 0,-1 1 0,0 0 0,-1 1 0,0 0 0,-1 1 0,0 0 0,-1 1 0,-1 0 0,0 1 0,0 1 0,0 0 0,-30-12 0,19 10 0,0 2 0,0 1 0,-1 1 0,0 1 0,0 1 0,-1 2 0,-41-1 0,58 4-170,0 0-1,-1 1 0,1 1 1,0 0-1,0 0 0,1 1 1,-19 7-1,-3 7-6655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4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0 24575,'1'12'0,"1"0"0,0-1 0,0 0 0,1 1 0,1-1 0,7 17 0,7 21 0,5 44 0,-4 0 0,-4 1 0,-5 1 0,-3 0 0,-4 0 0,-16 147 0,0-137 0,-4-1 0,-5 0 0,-4-2 0,-5 0 0,-74 162 0,83-217 0,-3 0 0,-1-2 0,-35 44 0,47-72 0,0 0 0,0-1 0,-2 0 0,0-1 0,0-1 0,-2-1 0,0 0 0,0-1 0,-1-1 0,-21 9 0,35-18 0,0 0 0,0 0 0,0-1 0,0 0 0,0 1 0,0-2 0,0 1 0,-1-1 0,1 0 0,-8 0 0,10-1 0,1 0 0,-1 1 0,1-1 0,0 0 0,-1 0 0,1-1 0,0 1 0,0 0 0,0-1 0,0 1 0,0-1 0,0 0 0,0 0 0,1 1 0,-1-1 0,0-1 0,1 1 0,0 0 0,-1 0 0,1 0 0,0-1 0,-1-4 0,-13-39 0,3-2 0,2 0 0,1 0 0,3-1 0,2 1 0,2-1 0,7-68 0,-3 90 0,2 0 0,0 0 0,2 0 0,1 1 0,2 0 0,0 0 0,1 1 0,2 1 0,24-40 0,-16 36 0,1 1 0,1 0 0,2 2 0,1 0 0,0 2 0,2 0 0,35-21 0,99-61 0,123-87 0,-77 22 0,-111 88 0,3 5 0,109-65 0,-185 130 0,0 1 0,1 1 0,0 1 0,36-7 0,-25 6 0,-35 10 0,1 0 0,0 0 0,-1 0 0,1 0 0,-1 0 0,1 0 0,0 0 0,-1-1 0,1 1 0,-1 0 0,1 0 0,-1-1 0,1 1 0,-1 0 0,1-1 0,-1 1 0,1 0 0,-1-1 0,0 1 0,1-1 0,-1 1 0,1-1 0,-1 1 0,0-1 0,1 1 0,-1-1 0,0 1 0,0-1 0,0 1 0,1-1 0,-1 0 0,-13-13 0,-30-7 0,23 14 0,-1 2 0,0 0 0,0 1 0,-1 2 0,1 0 0,-1 1 0,1 1 0,-1 1 0,-28 5 0,41-5 0,0 1 0,0 0 0,1 0 0,-1 1 0,1 1 0,0-1 0,0 1 0,0 0 0,0 1 0,1 0 0,-1 0 0,1 1 0,1 0 0,-1 0 0,1 1 0,0-1 0,0 1 0,1 1 0,0-1 0,0 1 0,1 0 0,0 0 0,0 0 0,-4 15 0,5-7 0,1 1 0,0 0 0,1 0 0,1 0 0,0-1 0,2 1 0,0 0 0,0 0 0,2-1 0,0 0 0,1 1 0,0-1 0,9 17 0,-2-7 0,2 0 0,0-1 0,2 0 0,0-1 0,2 0 0,37 37 0,-37-44 0,0-2 0,1-1 0,1 0 0,0-1 0,1-1 0,1-1 0,-1-1 0,39 12 0,-27-13 0,1-1 0,0-2 0,1-1 0,0-1 0,50-3 0,-29-4 0,0-2 0,-1-4 0,0-1 0,-1-3 0,0-2 0,-1-3 0,64-30 0,-68 23-341,0-1 0,-2-3-1,62-49 1,-57 34-6485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4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1697 24575,'-1'-1'0,"1"0"0,0 0 0,-1 1 0,1-1 0,-1 0 0,1 0 0,-1 0 0,1 0 0,-1 1 0,1-1 0,-1 0 0,0 0 0,1 1 0,-1-1 0,0 1 0,0-1 0,0 0 0,1 1 0,-1-1 0,0 1 0,0 0 0,0-1 0,0 1 0,0 0 0,0 0 0,0-1 0,0 1 0,0 0 0,0 0 0,0 0 0,-1 0 0,-34 1 0,25 2 0,1 0 0,-1 1 0,1 0 0,0 0 0,0 1 0,0 0 0,1 1 0,0 0 0,0 1 0,0-1 0,1 2 0,0-1 0,1 1 0,-1 1 0,1-1 0,1 1 0,-10 18 0,-2 4 0,1 1 0,1 1 0,2 1 0,-10 39 0,15-44 0,1 0 0,1 0 0,2 0 0,-2 35 0,7-57 0,-1 0 0,1 0 0,1 0 0,-1 0 0,1 0 0,0 0 0,1-1 0,0 1 0,0 0 0,0-1 0,1 1 0,0-1 0,0 0 0,0 0 0,1 0 0,0 0 0,0-1 0,1 1 0,0-1 0,-1 0 0,2-1 0,-1 1 0,11 6 0,-1-3 0,0-2 0,0 0 0,1-1 0,0 0 0,0-1 0,0-1 0,0 0 0,0-2 0,1 0 0,-1 0 0,32-4 0,-13-2 0,0-1 0,-1-1 0,0-2 0,51-20 0,-43 11 0,-1-1 0,0-1 0,-2-3 0,53-39 0,-73 47 0,-1 0 0,0-2 0,-1 0 0,-1-1 0,-1 0 0,-1-1 0,0-1 0,-2-1 0,0 1 0,12-32 0,-8 5 0,-2 0 0,-2-1 0,-2-1 0,5-77 0,-7-206 0,-8 253 0,-47-912 0,43 944 0,3 25 0,0-1 0,-2 1 0,0 0 0,-2 0 0,0 0 0,-14-34 0,19 56 0,0 1 0,0-1 0,0 0 0,0 0 0,0 0 0,0 1 0,0-1 0,-1 0 0,1 0 0,0 0 0,0 1 0,0-1 0,0 0 0,0 0 0,-1 0 0,1 0 0,0 1 0,0-1 0,0 0 0,-1 0 0,1 0 0,0 0 0,0 0 0,0 0 0,-1 0 0,1 1 0,0-1 0,0 0 0,-1 0 0,1 0 0,0 0 0,0 0 0,0 0 0,-1 0 0,1 0 0,0 0 0,0 0 0,-1 0 0,1-1 0,0 1 0,0 0 0,0 0 0,-1 0 0,1 0 0,0 0 0,0 0 0,0 0 0,-1 0 0,1-1 0,0 1 0,0 0 0,0 0 0,0 0 0,-1-1 0,1 1 0,0 0 0,0 0 0,0 0 0,0-1 0,0 1 0,0 0 0,0 0 0,0 0 0,-1-1 0,-2 16 0,0 0 0,0 0 0,2 0 0,0 0 0,1 27 0,0-8 0,3 112 0,22 148 0,42 149 0,-17-123 0,-41-258-109,17 120-519,4 197 0,-32-331-6198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44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24575,'24'-8'0,"32"-7"0,30-8 0,21-5 0,4-2 0,7 1 0,-4 1 0,-18 6 0,-21 5 0,-24 7-8191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45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24575,'0'-8'0,"0"-7"0,0 0-8191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4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24575,'8'4'0,"7"22"0,8 22 0,5 14 0,1 14 0,-4 9 0,-6 2 0,-3-5 0,-4-13 0,-3-18-8191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4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24575,'8'0'0,"18"0"0,26 0 0,27-4 0,20-1 0,6-4 0,-3-5 0,-16 1 0,-21 2-8191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4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24575,'0'4'0,"0"5"0,4 2 0,1 2 0,0 3 0,3-1 0,8-3 0,10-3 0,7-8 0,8-4 0,-1-1 0,2-5 0,-6 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0:5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24575,'4'0'0,"1"-4"0,0-6 0,8 0 0,0-3 0,3 1 0,3-2 0,1-2 0,2-3 0,1 3 0,-3-1 0,-1 3 0,-1-5 0,-2 2-8191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4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24575,'14'54'0,"-2"1"0,-2 1 0,-3 0 0,0 79 0,2 11 0,-4-86 0,3-1 0,2 0 0,31 98 0,-35-138 0,2 0 0,0 0 0,1-1 0,1 0 0,1-1 0,0 0 0,1 0 0,1-1 0,0-1 0,1 0 0,1-1 0,1-1 0,0 0 0,27 17 0,-32-24 0,0-1 0,1 0 0,-1-1 0,1 0 0,0-1 0,-1 0 0,2-1 0,-1 0 0,0-1 0,0-1 0,0 1 0,1-2 0,-1 0 0,0 0 0,0-1 0,0-1 0,0 0 0,-1-1 0,1 0 0,-1 0 0,1-2 0,-2 1 0,1-1 0,-1-1 0,13-9 0,-11 7 0,0-1 0,-1 0 0,-1-1 0,1 0 0,-1 0 0,-1-1 0,0-1 0,-1 1 0,-1-1 0,0-1 0,0 1 0,-1-1 0,-1-1 0,0 1 0,-1-1 0,-1 1 0,0-1 0,-1 0 0,-1 0 0,0-19 0,-5 1 0,0 1 0,-3 0 0,0 0 0,-2 1 0,-1 0 0,-23-45 0,32 72 0,0 0 0,-1 1 0,0 0 0,0-1 0,0 1 0,0 0 0,0 0 0,-1 0 0,0 0 0,1 1 0,-1-1 0,0 1 0,0-1 0,0 1 0,-1 0 0,-6-3 0,8 5 0,0 0 0,-1 0 0,1 0 0,0 0 0,-1 0 0,1 1 0,0-1 0,0 1 0,-1-1 0,1 1 0,0 0 0,0 0 0,0 0 0,0 0 0,0 1 0,0-1 0,0 0 0,0 1 0,0-1 0,1 1 0,-1 0 0,1-1 0,-1 1 0,1 0 0,0 0 0,-1 0 0,1 0 0,-1 3 0,-16 26 0,2-1 0,1 2 0,2 0 0,1 1 0,1 0 0,2 1 0,2 0 0,1 0 0,1 1 0,2 0 0,1 47 0,3-80 0,-1 0 0,0 1 0,0-1 0,1 0 0,-1 1 0,1-1 0,0 0 0,0 0 0,0 0 0,0 1 0,0-1 0,0 0 0,1 0 0,-1-1 0,0 1 0,1 0 0,0 0 0,-1-1 0,1 1 0,0-1 0,3 3 0,-1-2 0,1 0 0,-1-1 0,1 1 0,-1-1 0,1 0 0,0 0 0,0 0 0,0-1 0,-1 1 0,6-1 0,13-2 0,-1-1 0,0 0 0,33-11 0,-50 13 0,67-20 0,0-3 0,113-56 0,-144 59 0,-2-2 0,0-1 0,-2-2 0,-1-1 0,57-57 0,-84 75 0,-1 0 0,0 0 0,0-1 0,-2-1 0,1 1 0,-1-1 0,0 0 0,-1 0 0,-1-1 0,0 1 0,0-1 0,-1 0 0,0 0 0,-1-1 0,-1 1 0,0 0 0,0-1 0,-2 1 0,1 0 0,-2-1 0,1 1 0,-2 0 0,1 0 0,-7-15 0,9 27 0,0 0 0,0 0 0,0 0 0,0 0 0,0 0 0,0-1 0,0 1 0,0 0 0,0 0 0,0 0 0,0 0 0,0 0 0,0 0 0,0-1 0,0 1 0,0 0 0,0 0 0,0 0 0,0 0 0,0 0 0,0 0 0,0-1 0,1 1 0,-1 0 0,0 0 0,0 0 0,0 0 0,0 0 0,0 0 0,0 0 0,0 0 0,0-1 0,0 1 0,1 0 0,-1 0 0,0 0 0,0 0 0,0 0 0,0 0 0,0 0 0,0 0 0,1 0 0,-1 0 0,0 0 0,0 0 0,0 0 0,0 0 0,0 0 0,0 0 0,1 0 0,-1 0 0,0 0 0,0 0 0,0 0 0,0 0 0,0 0 0,0 0 0,1 0 0,-1 0 0,0 0 0,0 1 0,0-1 0,0 0 0,0 0 0,0 0 0,0 0 0,0 0 0,1 0 0,-1 0 0,18 11 0,23 19 0,411 291 120,-348-256-615,2-6 0,178 72 0,-210-104-6331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4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1 24575,'-5'4'0,"-8"9"0,-10 15 0,-18 22 0,-10 15 0,-11 16 0,-9 11 0,1-3 0,8-12 0,11-12 0,18-16 0,14-17-8191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4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24575,'0'8'0,"0"15"0,0 19 0,0 23 0,0 20 0,0 23 0,0 18 0,0 4 0,-5-17 0,0-24 0,0-26-8191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5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24575,'85'-48'0,"-42"24"0,50-23 0,3 11 0,1 4 0,126-25 0,207-17 0,-416 72 0,262-38 0,345-5 0,-595 45 0,66 2 0,-87-2 0,0 1 0,1 0 0,-1 0 0,0 0 0,0 1 0,0 0 0,0 0 0,0 0 0,0 0 0,0 1 0,-1 0 0,1 0 0,4 5 0,-7-6 0,-1 0 0,1 0 0,-1 0 0,0 0 0,0 0 0,0 1 0,0-1 0,-1 0 0,1 0 0,0 1 0,-1-1 0,0 1 0,1-1 0,-1 0 0,0 1 0,0-1 0,-1 1 0,1-1 0,0 0 0,-1 1 0,0-1 0,1 0 0,-1 0 0,0 1 0,0-1 0,-2 4 0,-4 6 0,0 0 0,-1-1 0,-11 15 0,18-25 0,-28 31 0,-1 0 0,-2-2 0,-1-1 0,-1-2 0,-71 43 0,-206 92 0,239-127 0,-134 60 0,204-95 0,1 0 0,0 1 0,-1-1 0,1 1 0,0-1 0,0 1 0,-1 0 0,1-1 0,0 1 0,0 0 0,0 0 0,0 0 0,0 0 0,0 0 0,0 0 0,0 0 0,0 0 0,1 0 0,-1 0 0,0 1 0,1-1 0,-1 0 0,1 0 0,-1 1 0,1-1 0,-1 0 0,1 1 0,0-1 0,0 1 0,0-1 0,0 0 0,0 1 0,0-1 0,0 0 0,0 1 0,1-1 0,-1 1 0,0-1 0,1 0 0,-1 0 0,1 1 0,-1-1 0,1 0 0,0 0 0,0 1 0,-1-1 0,1 0 0,0 0 0,0 0 0,0 0 0,0 0 0,0-1 0,0 1 0,1 0 0,1 1 0,10 8 0,1-1 0,0 0 0,26 12 0,-29-16 0,15 9 0,60 32 0,-78-42 0,-1 1 0,1 1 0,-1-1 0,-1 1 0,1 0 0,-1 1 0,0-1 0,6 10 0,-11-14 0,0 0 0,0 1 0,-1-1 0,1 0 0,-1 1 0,1-1 0,-1 0 0,0 0 0,0 1 0,0-1 0,0 0 0,0 1 0,-1-1 0,1 0 0,-1 1 0,1-1 0,-1 0 0,0 0 0,0 0 0,0 1 0,0-1 0,0 0 0,0 0 0,-1-1 0,1 1 0,-1 0 0,1 0 0,-1-1 0,0 1 0,0-1 0,-2 2 0,-9 8 0,-1 0 0,0-2 0,-18 10 0,27-16 0,-85 44 0,-182 66 0,-109 7 0,109-48 0,214-65 0,58-7-20,-1 0 0,1 0 0,0 0 0,-1 0 0,1 0 0,0 0 0,0 0 0,-1-1 0,1 1-1,0 0 1,0 0 0,-1 0 0,1 0 0,0 0 0,0-1 0,-1 1 0,1 0 0,0 0 0,0 0 0,0-1 0,-1 1 0,1 0-1,0 0 1,0-1 0,0 1 0,0 0 0,0-1 0,0 1 0,0 0 0,-1 0 0,1-1 0,0 1 0,0 0 0,0-1 0,0 1-1,0 0 1,0 0 0,0-1 0,0 1 0,1 0 0,-1-1 0,0 1 0,0 0 0,0 0 0,0-1 0,0 1 0,0 0 0,0 0-1,1-1 1,-1 1 0,0 0 0,0 0 0,0 0 0,1-1 0,-1 1 0,0 0 0,0 0 0,1 0 0,-1-1 0,0 1 0,0 0-1,1 0 1,-1 0 0,0 0 0,0 0 0,1 0 0,-1 0 0,31-24-6806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5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0 24575,'-78'36'0,"46"-23"0,0 2 0,2 1 0,-47 32 0,50-27 0,2 1 0,0 2 0,1 0 0,2 1 0,0 2 0,2 0 0,-32 57 0,44-68 0,1 0 0,1 0 0,0 0 0,1 1 0,1 0 0,0 0 0,-1 27 0,4-32 0,1-1 0,1 1 0,0 0 0,1 0 0,0 0 0,0 0 0,2-1 0,-1 1 0,1-1 0,1 0 0,11 19 0,-10-21 0,-1 0 0,2-1 0,-1 0 0,1 0 0,0-1 0,1 1 0,0-2 0,0 1 0,0-1 0,1 0 0,0-1 0,11 5 0,-6-4 0,0-2 0,0 1 0,1-2 0,-1 0 0,1 0 0,0-2 0,26 1 0,-8-4 0,0-2 0,0 0 0,-1-3 0,0 0 0,0-2 0,60-27 0,-51 18 0,-1-3 0,61-41 0,-86 51 0,0 0 0,0-1 0,-2-1 0,1 0 0,-2-1 0,1 0 0,-2-1 0,0-1 0,9-17 0,-17 26 0,0 0 0,-1-1 0,0 1 0,-1 0 0,1-1 0,-1 0 0,-1 1 0,0-1 0,0 1 0,0-1 0,-1 0 0,0 1 0,0-1 0,-1 1 0,0-1 0,0 1 0,-1 0 0,0 0 0,0 0 0,-1 0 0,0 1 0,0-1 0,-5-6 0,-5-5 0,-1 1 0,0 0 0,-1 0 0,-1 2 0,-1 0 0,-28-19 0,16 17 0,0 1 0,-1 1 0,-1 1 0,0 2 0,-1 2 0,-55-11 0,-7 5 0,-102-4 0,115 16-1365,19 2-5461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5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24575,'4'0'0,"13"4"0,24 10 0,25 9 0,37 10 0,37 7 0,27 1 0,9-3 0,-10-8 0,-8-9 0,-24-8 0,-30-10 0,-34-10 0,-31-7 0,-28-2 0,-14 2-8191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5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980 1 24575,'-4'4'0,"-1"13"0,-12 20 0,-15 24 0,-18 25 0,-21 26 0,-22 22 0,-23 16 0,-16 11 0,-5-2 0,8-21 0,18-25 0,28-32-8191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53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24575,'8'102'0,"-1"-33"0,29 975 0,-37 5 0,-1-716 0,0-317-49,-1-18 134,-4-26-555,5 18-461,-8-28-5895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5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1521 498 24575,'872'-62'-70,"-642"38"-259,254-24-1266,743-83-900,770-74 688,-1907 197 1675,249-11 62,-332 19 122,-1 0 0,0 0-1,1 0 1,-1 1-1,0 0 1,0 0 0,0 0-1,0 1 1,0 0 0,0 0-1,0 1 1,0 0 0,9 6-1,-12-6 20,-1 0 0,-1 0 0,1 0 0,0 0 0,-1 1 0,0-1 0,1 1-1,-1-1 1,-1 1 0,1-1 0,0 1 0,-1-1 0,0 1 0,0 0 0,0-1-1,0 1 1,-1 0 0,1-1 0,-1 1 0,0-1 0,0 1 0,-2 5 0,-68 234 3281,-9 37-2560,-163 1070-792,200-877 0,44-471 0,-1 1 0,0-1 0,0 1 0,0 0 0,-1-1 0,1 1 0,0-1 0,-1 1 0,0-1 0,1 0 0,-1 1 0,0-1 0,0 0 0,-1 1 0,1-1 0,0 0 0,-1 0 0,1 0 0,-4 3 0,1-4 0,0 0 0,0 0 0,0 0 0,-1 0 0,1-1 0,0 1 0,-1-1 0,1 0 0,0 0 0,-1-1 0,-6-1 0,-9 0 0,-239-21 0,-9 14 0,-112 4-441,-126 2-1322,-118 4 478,-1066 33-3356,11 120 2484,1270-84 1487,310-51 999,2 3 1,-156 59 0,247-79-276,-1 1 0,1 0 0,0 0 1,0 0-1,0 1 0,0 0 1,0 1-1,-8 7 0,14-11 0,-1 0 0,0 0-1,1 0 1,-1 0 0,1 0-1,0 0 1,-1 0 0,1 0-1,0 0 1,-1 0 0,1 1-1,0-1 1,0 0 0,0 0-1,0 0 1,0 0 0,0 0-1,0 0 1,0 1 0,1-1-1,-1 0 1,0 0 0,1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1:44:5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24575,'8'4'0,"11"25"0,10 28 0,8 32 0,6 37 0,-1 33 0,-7 26 0,-10 20 0,-9 13 0,-11-8 0,-6-27 0,-4-36 0,0-40 0,0-38-8191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E7B1-03D4-7422-8060-5AA3A3CB2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1F74D-3BC7-84EA-FF16-706D78E92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3902F-406D-3FDB-97B6-6F4AFE7D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1E52-33DA-4108-AEEE-4A728E00A124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1AEF-E340-B570-1426-6615C0C9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67D61-B515-09FE-6534-303E2184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287D-EC56-45E5-8598-EEC8C9553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63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49FA-2CBF-604B-6089-E4287715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DDFF2-C619-5909-70B5-78B365418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E754-DB05-C09E-1FFE-FEA78E10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1E52-33DA-4108-AEEE-4A728E00A124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0CE31-979E-F56E-5C73-1D557192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BC47-27EE-88A6-97DA-080C09C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287D-EC56-45E5-8598-EEC8C9553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837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A6229-9B16-8FDF-58A3-4288BFA6B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2C079-7777-B29B-3D0A-801858478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ABD1-DF37-4144-B979-09327B6F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1E52-33DA-4108-AEEE-4A728E00A124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62344-2B0B-3AF0-0A36-53E5F101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81AE-13A7-8FC6-F159-1C64CAE7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287D-EC56-45E5-8598-EEC8C9553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96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BA59-7760-6676-E6E6-0FEAC867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A756-2C86-6B96-4468-791F488E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00AA7-3529-4BB8-58AD-49C867FB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1E52-33DA-4108-AEEE-4A728E00A124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21223-6057-7BB1-0B2B-BA9B2459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5DAF3-D5BC-BF59-BAA5-6BAD5FCD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287D-EC56-45E5-8598-EEC8C9553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78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560D-E29A-F0E4-825C-909406B8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8E678-0917-6025-2B29-1179A3766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D127A-BEB9-3107-0082-7E3237B2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1E52-33DA-4108-AEEE-4A728E00A124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19FC0-D0B5-B3F1-286C-6DDC82F2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64886-2409-F741-5ED4-6F4B8C11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287D-EC56-45E5-8598-EEC8C9553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25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DC22-F8B2-5D7B-955F-E8D222C8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59B7-E006-D2E8-BAF1-28AFE58C6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38848-A6EF-1D68-DF68-291777853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12D79-036E-90EF-DF8A-83B09379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1E52-33DA-4108-AEEE-4A728E00A124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D21C3-67ED-EC76-6736-503EEB40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B2B4C-FDA4-3598-CC82-1920E965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287D-EC56-45E5-8598-EEC8C9553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33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A3F4-4F16-746A-9F44-2FC025FF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ADBC5-9E92-A5D9-699E-7FBFCC922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775C-7A1D-B8C4-26C2-7D7B04F42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06BC1-1B0A-BDC4-2512-6A3996A22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3A345-BB7F-0879-E1C6-A21C43830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50852-9EE7-9FC6-851B-58E34B18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1E52-33DA-4108-AEEE-4A728E00A124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8F9FA-8C1A-2528-49D0-53854F12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E403F-43E5-3516-7DAF-30777A49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287D-EC56-45E5-8598-EEC8C9553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8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A96E-A73D-8BC7-BF9E-AF0FE9D8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EF339-7895-076E-F092-E33BFD63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1E52-33DA-4108-AEEE-4A728E00A124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23979-1EC5-A1A7-5B26-94323E5E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64C8-D59A-30E9-799F-5FA14BCA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287D-EC56-45E5-8598-EEC8C9553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44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248FD-8DA2-B2B5-656F-92E881D2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1E52-33DA-4108-AEEE-4A728E00A124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DE53F-D041-CC11-4E05-A950C9DF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0E49-03C6-3251-8405-73B434AC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287D-EC56-45E5-8598-EEC8C9553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84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9265-0E07-CDB6-6ED8-A4729F1A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5F71-F77F-EF85-428F-D82C5E4E9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701A3-753F-0EA5-EF5A-7D4B84BB0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8C294-9EFB-559E-972F-14CBA38E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1E52-33DA-4108-AEEE-4A728E00A124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B20A-968E-7621-6E88-3AE6F55D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D3ACC-4A2F-8A69-7048-DC3B23F0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287D-EC56-45E5-8598-EEC8C9553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26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9A84-B869-BD9C-FA86-B10B8633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4A73B-A84B-7968-DECE-44DDE77FC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09D60-C1C1-9E51-265F-2119016D0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55D49-CC4E-2A24-9B0B-3A2517FB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1E52-33DA-4108-AEEE-4A728E00A124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399E6-8DFA-70F3-D2AE-D221ADA6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CA06F-48FB-295D-AFA5-581AC4FE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287D-EC56-45E5-8598-EEC8C9553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95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315E1-4901-3ABC-0821-1B9EC568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F10A3-9C8A-C116-42BE-745240451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9858-3595-E046-4D18-136406C58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1E52-33DA-4108-AEEE-4A728E00A124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24D95-E695-7020-A14F-325BA8904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88351-3284-7308-66CD-85AB322CE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287D-EC56-45E5-8598-EEC8C9553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90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.png"/><Relationship Id="rId21" Type="http://schemas.openxmlformats.org/officeDocument/2006/relationships/image" Target="../media/image69.png"/><Relationship Id="rId42" Type="http://schemas.openxmlformats.org/officeDocument/2006/relationships/customXml" Target="../ink/ink81.xml"/><Relationship Id="rId63" Type="http://schemas.openxmlformats.org/officeDocument/2006/relationships/image" Target="../media/image90.png"/><Relationship Id="rId84" Type="http://schemas.openxmlformats.org/officeDocument/2006/relationships/customXml" Target="../ink/ink102.xml"/><Relationship Id="rId16" Type="http://schemas.openxmlformats.org/officeDocument/2006/relationships/customXml" Target="../ink/ink68.xml"/><Relationship Id="rId107" Type="http://schemas.openxmlformats.org/officeDocument/2006/relationships/image" Target="../media/image112.png"/><Relationship Id="rId11" Type="http://schemas.openxmlformats.org/officeDocument/2006/relationships/image" Target="../media/image64.png"/><Relationship Id="rId32" Type="http://schemas.openxmlformats.org/officeDocument/2006/relationships/customXml" Target="../ink/ink76.xml"/><Relationship Id="rId37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customXml" Target="../ink/ink89.xml"/><Relationship Id="rId74" Type="http://schemas.openxmlformats.org/officeDocument/2006/relationships/customXml" Target="../ink/ink97.xml"/><Relationship Id="rId79" Type="http://schemas.openxmlformats.org/officeDocument/2006/relationships/image" Target="../media/image98.png"/><Relationship Id="rId102" Type="http://schemas.openxmlformats.org/officeDocument/2006/relationships/customXml" Target="../ink/ink111.xml"/><Relationship Id="rId123" Type="http://schemas.openxmlformats.org/officeDocument/2006/relationships/image" Target="../media/image120.png"/><Relationship Id="rId128" Type="http://schemas.openxmlformats.org/officeDocument/2006/relationships/customXml" Target="../ink/ink124.xml"/><Relationship Id="rId5" Type="http://schemas.openxmlformats.org/officeDocument/2006/relationships/image" Target="../media/image61.png"/><Relationship Id="rId90" Type="http://schemas.openxmlformats.org/officeDocument/2006/relationships/customXml" Target="../ink/ink105.xml"/><Relationship Id="rId95" Type="http://schemas.openxmlformats.org/officeDocument/2006/relationships/image" Target="../media/image106.png"/><Relationship Id="rId22" Type="http://schemas.openxmlformats.org/officeDocument/2006/relationships/customXml" Target="../ink/ink71.xml"/><Relationship Id="rId27" Type="http://schemas.openxmlformats.org/officeDocument/2006/relationships/image" Target="../media/image72.png"/><Relationship Id="rId43" Type="http://schemas.openxmlformats.org/officeDocument/2006/relationships/image" Target="../media/image80.png"/><Relationship Id="rId48" Type="http://schemas.openxmlformats.org/officeDocument/2006/relationships/customXml" Target="../ink/ink84.xml"/><Relationship Id="rId64" Type="http://schemas.openxmlformats.org/officeDocument/2006/relationships/customXml" Target="../ink/ink92.xml"/><Relationship Id="rId69" Type="http://schemas.openxmlformats.org/officeDocument/2006/relationships/image" Target="../media/image93.png"/><Relationship Id="rId113" Type="http://schemas.openxmlformats.org/officeDocument/2006/relationships/image" Target="../media/image115.png"/><Relationship Id="rId118" Type="http://schemas.openxmlformats.org/officeDocument/2006/relationships/customXml" Target="../ink/ink119.xml"/><Relationship Id="rId134" Type="http://schemas.openxmlformats.org/officeDocument/2006/relationships/customXml" Target="../ink/ink127.xml"/><Relationship Id="rId80" Type="http://schemas.openxmlformats.org/officeDocument/2006/relationships/customXml" Target="../ink/ink100.xml"/><Relationship Id="rId85" Type="http://schemas.openxmlformats.org/officeDocument/2006/relationships/image" Target="../media/image101.png"/><Relationship Id="rId12" Type="http://schemas.openxmlformats.org/officeDocument/2006/relationships/customXml" Target="../ink/ink66.xml"/><Relationship Id="rId17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customXml" Target="../ink/ink79.xml"/><Relationship Id="rId59" Type="http://schemas.openxmlformats.org/officeDocument/2006/relationships/image" Target="../media/image88.png"/><Relationship Id="rId103" Type="http://schemas.openxmlformats.org/officeDocument/2006/relationships/image" Target="../media/image110.png"/><Relationship Id="rId108" Type="http://schemas.openxmlformats.org/officeDocument/2006/relationships/customXml" Target="../ink/ink114.xml"/><Relationship Id="rId124" Type="http://schemas.openxmlformats.org/officeDocument/2006/relationships/customXml" Target="../ink/ink122.xml"/><Relationship Id="rId129" Type="http://schemas.openxmlformats.org/officeDocument/2006/relationships/image" Target="../media/image123.png"/><Relationship Id="rId54" Type="http://schemas.openxmlformats.org/officeDocument/2006/relationships/customXml" Target="../ink/ink87.xml"/><Relationship Id="rId70" Type="http://schemas.openxmlformats.org/officeDocument/2006/relationships/customXml" Target="../ink/ink95.xml"/><Relationship Id="rId75" Type="http://schemas.openxmlformats.org/officeDocument/2006/relationships/image" Target="../media/image96.png"/><Relationship Id="rId91" Type="http://schemas.openxmlformats.org/officeDocument/2006/relationships/image" Target="../media/image104.png"/><Relationship Id="rId96" Type="http://schemas.openxmlformats.org/officeDocument/2006/relationships/customXml" Target="../ink/ink10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.xml"/><Relationship Id="rId23" Type="http://schemas.openxmlformats.org/officeDocument/2006/relationships/image" Target="../media/image70.png"/><Relationship Id="rId28" Type="http://schemas.openxmlformats.org/officeDocument/2006/relationships/customXml" Target="../ink/ink74.xml"/><Relationship Id="rId49" Type="http://schemas.openxmlformats.org/officeDocument/2006/relationships/image" Target="../media/image83.png"/><Relationship Id="rId114" Type="http://schemas.openxmlformats.org/officeDocument/2006/relationships/customXml" Target="../ink/ink117.xml"/><Relationship Id="rId119" Type="http://schemas.openxmlformats.org/officeDocument/2006/relationships/image" Target="../media/image118.png"/><Relationship Id="rId44" Type="http://schemas.openxmlformats.org/officeDocument/2006/relationships/customXml" Target="../ink/ink82.xml"/><Relationship Id="rId60" Type="http://schemas.openxmlformats.org/officeDocument/2006/relationships/customXml" Target="../ink/ink90.xml"/><Relationship Id="rId65" Type="http://schemas.openxmlformats.org/officeDocument/2006/relationships/image" Target="../media/image91.png"/><Relationship Id="rId81" Type="http://schemas.openxmlformats.org/officeDocument/2006/relationships/image" Target="../media/image99.png"/><Relationship Id="rId86" Type="http://schemas.openxmlformats.org/officeDocument/2006/relationships/customXml" Target="../ink/ink103.xml"/><Relationship Id="rId130" Type="http://schemas.openxmlformats.org/officeDocument/2006/relationships/customXml" Target="../ink/ink125.xml"/><Relationship Id="rId135" Type="http://schemas.openxmlformats.org/officeDocument/2006/relationships/image" Target="../media/image126.png"/><Relationship Id="rId13" Type="http://schemas.openxmlformats.org/officeDocument/2006/relationships/image" Target="../media/image65.png"/><Relationship Id="rId18" Type="http://schemas.openxmlformats.org/officeDocument/2006/relationships/customXml" Target="../ink/ink69.xml"/><Relationship Id="rId39" Type="http://schemas.openxmlformats.org/officeDocument/2006/relationships/image" Target="../media/image78.png"/><Relationship Id="rId109" Type="http://schemas.openxmlformats.org/officeDocument/2006/relationships/image" Target="../media/image113.png"/><Relationship Id="rId34" Type="http://schemas.openxmlformats.org/officeDocument/2006/relationships/customXml" Target="../ink/ink77.xml"/><Relationship Id="rId50" Type="http://schemas.openxmlformats.org/officeDocument/2006/relationships/customXml" Target="../ink/ink85.xml"/><Relationship Id="rId55" Type="http://schemas.openxmlformats.org/officeDocument/2006/relationships/image" Target="../media/image86.png"/><Relationship Id="rId76" Type="http://schemas.openxmlformats.org/officeDocument/2006/relationships/customXml" Target="../ink/ink98.xml"/><Relationship Id="rId97" Type="http://schemas.openxmlformats.org/officeDocument/2006/relationships/image" Target="../media/image107.png"/><Relationship Id="rId104" Type="http://schemas.openxmlformats.org/officeDocument/2006/relationships/customXml" Target="../ink/ink112.xml"/><Relationship Id="rId120" Type="http://schemas.openxmlformats.org/officeDocument/2006/relationships/customXml" Target="../ink/ink120.xml"/><Relationship Id="rId125" Type="http://schemas.openxmlformats.org/officeDocument/2006/relationships/image" Target="../media/image121.png"/><Relationship Id="rId7" Type="http://schemas.openxmlformats.org/officeDocument/2006/relationships/image" Target="../media/image62.png"/><Relationship Id="rId71" Type="http://schemas.openxmlformats.org/officeDocument/2006/relationships/image" Target="../media/image94.png"/><Relationship Id="rId92" Type="http://schemas.openxmlformats.org/officeDocument/2006/relationships/customXml" Target="../ink/ink106.xml"/><Relationship Id="rId2" Type="http://schemas.openxmlformats.org/officeDocument/2006/relationships/customXml" Target="../ink/ink61.xml"/><Relationship Id="rId29" Type="http://schemas.openxmlformats.org/officeDocument/2006/relationships/image" Target="../media/image73.png"/><Relationship Id="rId24" Type="http://schemas.openxmlformats.org/officeDocument/2006/relationships/customXml" Target="../ink/ink72.xml"/><Relationship Id="rId40" Type="http://schemas.openxmlformats.org/officeDocument/2006/relationships/customXml" Target="../ink/ink80.xml"/><Relationship Id="rId45" Type="http://schemas.openxmlformats.org/officeDocument/2006/relationships/image" Target="../media/image81.png"/><Relationship Id="rId66" Type="http://schemas.openxmlformats.org/officeDocument/2006/relationships/customXml" Target="../ink/ink93.xml"/><Relationship Id="rId87" Type="http://schemas.openxmlformats.org/officeDocument/2006/relationships/image" Target="../media/image102.png"/><Relationship Id="rId110" Type="http://schemas.openxmlformats.org/officeDocument/2006/relationships/customXml" Target="../ink/ink115.xml"/><Relationship Id="rId115" Type="http://schemas.openxmlformats.org/officeDocument/2006/relationships/image" Target="../media/image116.png"/><Relationship Id="rId131" Type="http://schemas.openxmlformats.org/officeDocument/2006/relationships/image" Target="../media/image124.png"/><Relationship Id="rId61" Type="http://schemas.openxmlformats.org/officeDocument/2006/relationships/image" Target="../media/image89.png"/><Relationship Id="rId82" Type="http://schemas.openxmlformats.org/officeDocument/2006/relationships/customXml" Target="../ink/ink101.xml"/><Relationship Id="rId19" Type="http://schemas.openxmlformats.org/officeDocument/2006/relationships/image" Target="../media/image68.png"/><Relationship Id="rId14" Type="http://schemas.openxmlformats.org/officeDocument/2006/relationships/customXml" Target="../ink/ink67.xml"/><Relationship Id="rId30" Type="http://schemas.openxmlformats.org/officeDocument/2006/relationships/customXml" Target="../ink/ink75.xml"/><Relationship Id="rId35" Type="http://schemas.openxmlformats.org/officeDocument/2006/relationships/image" Target="../media/image76.png"/><Relationship Id="rId56" Type="http://schemas.openxmlformats.org/officeDocument/2006/relationships/customXml" Target="../ink/ink88.xml"/><Relationship Id="rId77" Type="http://schemas.openxmlformats.org/officeDocument/2006/relationships/image" Target="../media/image97.png"/><Relationship Id="rId100" Type="http://schemas.openxmlformats.org/officeDocument/2006/relationships/customXml" Target="../ink/ink110.xml"/><Relationship Id="rId105" Type="http://schemas.openxmlformats.org/officeDocument/2006/relationships/image" Target="../media/image111.png"/><Relationship Id="rId126" Type="http://schemas.openxmlformats.org/officeDocument/2006/relationships/customXml" Target="../ink/ink123.xml"/><Relationship Id="rId8" Type="http://schemas.openxmlformats.org/officeDocument/2006/relationships/customXml" Target="../ink/ink64.xml"/><Relationship Id="rId51" Type="http://schemas.openxmlformats.org/officeDocument/2006/relationships/image" Target="../media/image84.png"/><Relationship Id="rId72" Type="http://schemas.openxmlformats.org/officeDocument/2006/relationships/customXml" Target="../ink/ink96.xml"/><Relationship Id="rId93" Type="http://schemas.openxmlformats.org/officeDocument/2006/relationships/image" Target="../media/image105.png"/><Relationship Id="rId98" Type="http://schemas.openxmlformats.org/officeDocument/2006/relationships/customXml" Target="../ink/ink109.xml"/><Relationship Id="rId121" Type="http://schemas.openxmlformats.org/officeDocument/2006/relationships/image" Target="../media/image119.png"/><Relationship Id="rId3" Type="http://schemas.openxmlformats.org/officeDocument/2006/relationships/image" Target="../media/image18.png"/><Relationship Id="rId25" Type="http://schemas.openxmlformats.org/officeDocument/2006/relationships/image" Target="../media/image71.png"/><Relationship Id="rId46" Type="http://schemas.openxmlformats.org/officeDocument/2006/relationships/customXml" Target="../ink/ink83.xml"/><Relationship Id="rId67" Type="http://schemas.openxmlformats.org/officeDocument/2006/relationships/image" Target="../media/image92.png"/><Relationship Id="rId116" Type="http://schemas.openxmlformats.org/officeDocument/2006/relationships/customXml" Target="../ink/ink118.xml"/><Relationship Id="rId20" Type="http://schemas.openxmlformats.org/officeDocument/2006/relationships/customXml" Target="../ink/ink70.xml"/><Relationship Id="rId41" Type="http://schemas.openxmlformats.org/officeDocument/2006/relationships/image" Target="../media/image79.png"/><Relationship Id="rId62" Type="http://schemas.openxmlformats.org/officeDocument/2006/relationships/customXml" Target="../ink/ink91.xml"/><Relationship Id="rId83" Type="http://schemas.openxmlformats.org/officeDocument/2006/relationships/image" Target="../media/image100.png"/><Relationship Id="rId88" Type="http://schemas.openxmlformats.org/officeDocument/2006/relationships/customXml" Target="../ink/ink104.xml"/><Relationship Id="rId111" Type="http://schemas.openxmlformats.org/officeDocument/2006/relationships/image" Target="../media/image114.png"/><Relationship Id="rId132" Type="http://schemas.openxmlformats.org/officeDocument/2006/relationships/customXml" Target="../ink/ink126.xml"/><Relationship Id="rId15" Type="http://schemas.openxmlformats.org/officeDocument/2006/relationships/image" Target="../media/image66.png"/><Relationship Id="rId36" Type="http://schemas.openxmlformats.org/officeDocument/2006/relationships/customXml" Target="../ink/ink78.xml"/><Relationship Id="rId57" Type="http://schemas.openxmlformats.org/officeDocument/2006/relationships/image" Target="../media/image87.png"/><Relationship Id="rId106" Type="http://schemas.openxmlformats.org/officeDocument/2006/relationships/customXml" Target="../ink/ink113.xml"/><Relationship Id="rId127" Type="http://schemas.openxmlformats.org/officeDocument/2006/relationships/image" Target="../media/image122.png"/><Relationship Id="rId10" Type="http://schemas.openxmlformats.org/officeDocument/2006/relationships/customXml" Target="../ink/ink65.xml"/><Relationship Id="rId31" Type="http://schemas.openxmlformats.org/officeDocument/2006/relationships/image" Target="../media/image74.png"/><Relationship Id="rId52" Type="http://schemas.openxmlformats.org/officeDocument/2006/relationships/customXml" Target="../ink/ink86.xml"/><Relationship Id="rId73" Type="http://schemas.openxmlformats.org/officeDocument/2006/relationships/image" Target="../media/image95.png"/><Relationship Id="rId78" Type="http://schemas.openxmlformats.org/officeDocument/2006/relationships/customXml" Target="../ink/ink99.xml"/><Relationship Id="rId94" Type="http://schemas.openxmlformats.org/officeDocument/2006/relationships/customXml" Target="../ink/ink107.xml"/><Relationship Id="rId99" Type="http://schemas.openxmlformats.org/officeDocument/2006/relationships/image" Target="../media/image108.png"/><Relationship Id="rId101" Type="http://schemas.openxmlformats.org/officeDocument/2006/relationships/image" Target="../media/image109.png"/><Relationship Id="rId122" Type="http://schemas.openxmlformats.org/officeDocument/2006/relationships/customXml" Target="../ink/ink121.xml"/><Relationship Id="rId4" Type="http://schemas.openxmlformats.org/officeDocument/2006/relationships/customXml" Target="../ink/ink62.xml"/><Relationship Id="rId9" Type="http://schemas.openxmlformats.org/officeDocument/2006/relationships/image" Target="../media/image63.png"/><Relationship Id="rId26" Type="http://schemas.openxmlformats.org/officeDocument/2006/relationships/customXml" Target="../ink/ink73.xml"/><Relationship Id="rId47" Type="http://schemas.openxmlformats.org/officeDocument/2006/relationships/image" Target="../media/image82.png"/><Relationship Id="rId68" Type="http://schemas.openxmlformats.org/officeDocument/2006/relationships/customXml" Target="../ink/ink94.xml"/><Relationship Id="rId89" Type="http://schemas.openxmlformats.org/officeDocument/2006/relationships/image" Target="../media/image103.png"/><Relationship Id="rId112" Type="http://schemas.openxmlformats.org/officeDocument/2006/relationships/customXml" Target="../ink/ink116.xml"/><Relationship Id="rId133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customXml" Target="../ink/ink136.xml"/><Relationship Id="rId26" Type="http://schemas.openxmlformats.org/officeDocument/2006/relationships/customXml" Target="../ink/ink140.xml"/><Relationship Id="rId3" Type="http://schemas.openxmlformats.org/officeDocument/2006/relationships/image" Target="../media/image127.png"/><Relationship Id="rId21" Type="http://schemas.openxmlformats.org/officeDocument/2006/relationships/image" Target="../media/image136.png"/><Relationship Id="rId34" Type="http://schemas.openxmlformats.org/officeDocument/2006/relationships/customXml" Target="../ink/ink144.xml"/><Relationship Id="rId7" Type="http://schemas.openxmlformats.org/officeDocument/2006/relationships/image" Target="../media/image129.png"/><Relationship Id="rId12" Type="http://schemas.openxmlformats.org/officeDocument/2006/relationships/customXml" Target="../ink/ink133.xml"/><Relationship Id="rId17" Type="http://schemas.openxmlformats.org/officeDocument/2006/relationships/image" Target="../media/image134.png"/><Relationship Id="rId25" Type="http://schemas.openxmlformats.org/officeDocument/2006/relationships/image" Target="../media/image138.png"/><Relationship Id="rId33" Type="http://schemas.openxmlformats.org/officeDocument/2006/relationships/image" Target="../media/image142.png"/><Relationship Id="rId2" Type="http://schemas.openxmlformats.org/officeDocument/2006/relationships/customXml" Target="../ink/ink128.xml"/><Relationship Id="rId16" Type="http://schemas.openxmlformats.org/officeDocument/2006/relationships/customXml" Target="../ink/ink135.xml"/><Relationship Id="rId20" Type="http://schemas.openxmlformats.org/officeDocument/2006/relationships/customXml" Target="../ink/ink137.xml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0.xml"/><Relationship Id="rId11" Type="http://schemas.openxmlformats.org/officeDocument/2006/relationships/image" Target="../media/image131.png"/><Relationship Id="rId24" Type="http://schemas.openxmlformats.org/officeDocument/2006/relationships/customXml" Target="../ink/ink139.xml"/><Relationship Id="rId32" Type="http://schemas.openxmlformats.org/officeDocument/2006/relationships/customXml" Target="../ink/ink143.xml"/><Relationship Id="rId5" Type="http://schemas.openxmlformats.org/officeDocument/2006/relationships/image" Target="../media/image128.png"/><Relationship Id="rId15" Type="http://schemas.openxmlformats.org/officeDocument/2006/relationships/image" Target="../media/image133.png"/><Relationship Id="rId23" Type="http://schemas.openxmlformats.org/officeDocument/2006/relationships/image" Target="../media/image137.png"/><Relationship Id="rId28" Type="http://schemas.openxmlformats.org/officeDocument/2006/relationships/customXml" Target="../ink/ink141.xml"/><Relationship Id="rId10" Type="http://schemas.openxmlformats.org/officeDocument/2006/relationships/customXml" Target="../ink/ink132.xml"/><Relationship Id="rId19" Type="http://schemas.openxmlformats.org/officeDocument/2006/relationships/image" Target="../media/image135.png"/><Relationship Id="rId31" Type="http://schemas.openxmlformats.org/officeDocument/2006/relationships/image" Target="../media/image141.png"/><Relationship Id="rId4" Type="http://schemas.openxmlformats.org/officeDocument/2006/relationships/customXml" Target="../ink/ink129.xml"/><Relationship Id="rId9" Type="http://schemas.openxmlformats.org/officeDocument/2006/relationships/image" Target="../media/image130.png"/><Relationship Id="rId14" Type="http://schemas.openxmlformats.org/officeDocument/2006/relationships/customXml" Target="../ink/ink134.xml"/><Relationship Id="rId22" Type="http://schemas.openxmlformats.org/officeDocument/2006/relationships/customXml" Target="../ink/ink138.xml"/><Relationship Id="rId27" Type="http://schemas.openxmlformats.org/officeDocument/2006/relationships/image" Target="../media/image139.png"/><Relationship Id="rId30" Type="http://schemas.openxmlformats.org/officeDocument/2006/relationships/customXml" Target="../ink/ink142.xml"/><Relationship Id="rId35" Type="http://schemas.openxmlformats.org/officeDocument/2006/relationships/image" Target="../media/image143.png"/><Relationship Id="rId8" Type="http://schemas.openxmlformats.org/officeDocument/2006/relationships/customXml" Target="../ink/ink1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1587A0-A971-F3E1-1E4D-7548A053EE56}"/>
                  </a:ext>
                </a:extLst>
              </p14:cNvPr>
              <p14:cNvContentPartPr/>
              <p14:nvPr/>
            </p14:nvContentPartPr>
            <p14:xfrm>
              <a:off x="932253" y="220013"/>
              <a:ext cx="7369920" cy="132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1587A0-A971-F3E1-1E4D-7548A053EE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253" y="211373"/>
                <a:ext cx="7387560" cy="13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23F4F9-E1A6-F0D1-8D8A-4855A57C80E3}"/>
                  </a:ext>
                </a:extLst>
              </p14:cNvPr>
              <p14:cNvContentPartPr/>
              <p14:nvPr/>
            </p14:nvContentPartPr>
            <p14:xfrm>
              <a:off x="922173" y="220013"/>
              <a:ext cx="10719000" cy="128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23F4F9-E1A6-F0D1-8D8A-4855A57C80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3173" y="211373"/>
                <a:ext cx="10736640" cy="13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A2AA897-B880-FD4E-7290-48BE6B12A8FB}"/>
              </a:ext>
            </a:extLst>
          </p:cNvPr>
          <p:cNvGrpSpPr/>
          <p:nvPr/>
        </p:nvGrpSpPr>
        <p:grpSpPr>
          <a:xfrm>
            <a:off x="1049613" y="313253"/>
            <a:ext cx="1228320" cy="647640"/>
            <a:chOff x="1049613" y="313253"/>
            <a:chExt cx="1228320" cy="64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F89C0A-E4CB-DEE7-68E5-EF31EA733597}"/>
                    </a:ext>
                  </a:extLst>
                </p14:cNvPr>
                <p14:cNvContentPartPr/>
                <p14:nvPr/>
              </p14:nvContentPartPr>
              <p14:xfrm>
                <a:off x="1066893" y="358613"/>
                <a:ext cx="181440" cy="259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F89C0A-E4CB-DEE7-68E5-EF31EA7335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7893" y="349613"/>
                  <a:ext cx="1990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5FA839-C603-632A-B2AC-5CE051702A97}"/>
                    </a:ext>
                  </a:extLst>
                </p14:cNvPr>
                <p14:cNvContentPartPr/>
                <p14:nvPr/>
              </p14:nvContentPartPr>
              <p14:xfrm>
                <a:off x="1049613" y="473453"/>
                <a:ext cx="404280" cy="43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5FA839-C603-632A-B2AC-5CE051702A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0973" y="464453"/>
                  <a:ext cx="421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6D16EB-D7E4-F9DA-256D-1D14F53FB690}"/>
                    </a:ext>
                  </a:extLst>
                </p14:cNvPr>
                <p14:cNvContentPartPr/>
                <p14:nvPr/>
              </p14:nvContentPartPr>
              <p14:xfrm>
                <a:off x="1456053" y="313253"/>
                <a:ext cx="9000" cy="224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6D16EB-D7E4-F9DA-256D-1D14F53FB6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47413" y="304253"/>
                  <a:ext cx="266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D279EE9-77E4-DFC2-E73B-991D6C2BE300}"/>
                    </a:ext>
                  </a:extLst>
                </p14:cNvPr>
                <p14:cNvContentPartPr/>
                <p14:nvPr/>
              </p14:nvContentPartPr>
              <p14:xfrm>
                <a:off x="1550013" y="455453"/>
                <a:ext cx="209880" cy="129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D279EE9-77E4-DFC2-E73B-991D6C2BE3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41373" y="446813"/>
                  <a:ext cx="227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952B2A-742D-8852-0C59-AD998D8590DD}"/>
                    </a:ext>
                  </a:extLst>
                </p14:cNvPr>
                <p14:cNvContentPartPr/>
                <p14:nvPr/>
              </p14:nvContentPartPr>
              <p14:xfrm>
                <a:off x="1794813" y="440333"/>
                <a:ext cx="144000" cy="76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952B2A-742D-8852-0C59-AD998D8590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85813" y="431333"/>
                  <a:ext cx="161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234CC3-3091-7B08-77BE-A85FD3762E28}"/>
                    </a:ext>
                  </a:extLst>
                </p14:cNvPr>
                <p14:cNvContentPartPr/>
                <p14:nvPr/>
              </p14:nvContentPartPr>
              <p14:xfrm>
                <a:off x="1809933" y="507653"/>
                <a:ext cx="53280" cy="66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234CC3-3091-7B08-77BE-A85FD3762E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00933" y="499013"/>
                  <a:ext cx="70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B8E5F-6D0D-9228-FFBA-B55D627F0C41}"/>
                    </a:ext>
                  </a:extLst>
                </p14:cNvPr>
                <p14:cNvContentPartPr/>
                <p14:nvPr/>
              </p14:nvContentPartPr>
              <p14:xfrm>
                <a:off x="1836933" y="408653"/>
                <a:ext cx="77400" cy="65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B8E5F-6D0D-9228-FFBA-B55D627F0C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28293" y="400013"/>
                  <a:ext cx="95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240AC67-DBCD-C6B6-C5D4-DECC62D8EDDE}"/>
                    </a:ext>
                  </a:extLst>
                </p14:cNvPr>
                <p14:cNvContentPartPr/>
                <p14:nvPr/>
              </p14:nvContentPartPr>
              <p14:xfrm>
                <a:off x="1318893" y="598373"/>
                <a:ext cx="249480" cy="230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240AC67-DBCD-C6B6-C5D4-DECC62D8ED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9893" y="589733"/>
                  <a:ext cx="267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DCDDC0F-A46F-0C8E-B933-A80FAFAA5547}"/>
                    </a:ext>
                  </a:extLst>
                </p14:cNvPr>
                <p14:cNvContentPartPr/>
                <p14:nvPr/>
              </p14:nvContentPartPr>
              <p14:xfrm>
                <a:off x="1523733" y="650573"/>
                <a:ext cx="355320" cy="261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DCDDC0F-A46F-0C8E-B933-A80FAFAA55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14733" y="641933"/>
                  <a:ext cx="3729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A22B2D-AB71-F592-6348-A0A966F9BFB5}"/>
                    </a:ext>
                  </a:extLst>
                </p14:cNvPr>
                <p14:cNvContentPartPr/>
                <p14:nvPr/>
              </p14:nvContentPartPr>
              <p14:xfrm>
                <a:off x="1896693" y="685493"/>
                <a:ext cx="74520" cy="178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A22B2D-AB71-F592-6348-A0A966F9BF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87693" y="676493"/>
                  <a:ext cx="92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9983E65-A0EE-7F4D-37C1-4E7CCF72559A}"/>
                    </a:ext>
                  </a:extLst>
                </p14:cNvPr>
                <p14:cNvContentPartPr/>
                <p14:nvPr/>
              </p14:nvContentPartPr>
              <p14:xfrm>
                <a:off x="2031693" y="711053"/>
                <a:ext cx="130680" cy="73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9983E65-A0EE-7F4D-37C1-4E7CCF7255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23053" y="702053"/>
                  <a:ext cx="148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DFBE02-D8E7-2654-DC56-4DC71DA62D21}"/>
                    </a:ext>
                  </a:extLst>
                </p14:cNvPr>
                <p14:cNvContentPartPr/>
                <p14:nvPr/>
              </p14:nvContentPartPr>
              <p14:xfrm>
                <a:off x="2088213" y="634733"/>
                <a:ext cx="189720" cy="326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DFBE02-D8E7-2654-DC56-4DC71DA62D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79213" y="626093"/>
                  <a:ext cx="20736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279D55-F9E1-E7CC-FBF8-CC95846454EF}"/>
              </a:ext>
            </a:extLst>
          </p:cNvPr>
          <p:cNvGrpSpPr/>
          <p:nvPr/>
        </p:nvGrpSpPr>
        <p:grpSpPr>
          <a:xfrm>
            <a:off x="8728773" y="372293"/>
            <a:ext cx="2912400" cy="364680"/>
            <a:chOff x="8728773" y="372293"/>
            <a:chExt cx="291240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4444F8-F4B4-FC95-89B5-BA0946F4C9F0}"/>
                    </a:ext>
                  </a:extLst>
                </p14:cNvPr>
                <p14:cNvContentPartPr/>
                <p14:nvPr/>
              </p14:nvContentPartPr>
              <p14:xfrm>
                <a:off x="8728773" y="372293"/>
                <a:ext cx="672480" cy="334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4444F8-F4B4-FC95-89B5-BA0946F4C9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19773" y="363653"/>
                  <a:ext cx="6901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2576D41-E9BB-54DF-D6DD-FD2C02795C44}"/>
                    </a:ext>
                  </a:extLst>
                </p14:cNvPr>
                <p14:cNvContentPartPr/>
                <p14:nvPr/>
              </p14:nvContentPartPr>
              <p14:xfrm>
                <a:off x="9878973" y="412973"/>
                <a:ext cx="663120" cy="299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2576D41-E9BB-54DF-D6DD-FD2C02795C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69973" y="404333"/>
                  <a:ext cx="6807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4770E5-84AD-4505-5D1F-32BA5809C721}"/>
                    </a:ext>
                  </a:extLst>
                </p14:cNvPr>
                <p14:cNvContentPartPr/>
                <p14:nvPr/>
              </p14:nvContentPartPr>
              <p14:xfrm>
                <a:off x="10839813" y="386693"/>
                <a:ext cx="801360" cy="350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4770E5-84AD-4505-5D1F-32BA5809C7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831173" y="377693"/>
                  <a:ext cx="819000" cy="367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71812F8-300A-68BB-7EDB-825C0BB459C2}"/>
              </a:ext>
            </a:extLst>
          </p:cNvPr>
          <p:cNvSpPr txBox="1"/>
          <p:nvPr/>
        </p:nvSpPr>
        <p:spPr>
          <a:xfrm>
            <a:off x="8674053" y="408494"/>
            <a:ext cx="1403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About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8FED3-F8D4-296E-F1E1-73D812AC559B}"/>
              </a:ext>
            </a:extLst>
          </p:cNvPr>
          <p:cNvSpPr txBox="1"/>
          <p:nvPr/>
        </p:nvSpPr>
        <p:spPr>
          <a:xfrm>
            <a:off x="9839660" y="399393"/>
            <a:ext cx="132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My 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5275C5-708A-C804-BFAF-31F7A7E2F60B}"/>
              </a:ext>
            </a:extLst>
          </p:cNvPr>
          <p:cNvSpPr txBox="1"/>
          <p:nvPr/>
        </p:nvSpPr>
        <p:spPr>
          <a:xfrm>
            <a:off x="10973533" y="386693"/>
            <a:ext cx="905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Contact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3214C97-8375-2B13-855E-12650392E7A6}"/>
                  </a:ext>
                </a:extLst>
              </p14:cNvPr>
              <p14:cNvContentPartPr/>
              <p14:nvPr/>
            </p14:nvContentPartPr>
            <p14:xfrm>
              <a:off x="1066893" y="1896173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3214C97-8375-2B13-855E-12650392E7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7893" y="1887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272432F-5294-D074-E870-5F346FDD000A}"/>
                  </a:ext>
                </a:extLst>
              </p14:cNvPr>
              <p14:cNvContentPartPr/>
              <p14:nvPr/>
            </p14:nvContentPartPr>
            <p14:xfrm>
              <a:off x="938733" y="1533653"/>
              <a:ext cx="10879560" cy="3073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272432F-5294-D074-E870-5F346FDD000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0093" y="1524653"/>
                <a:ext cx="10897200" cy="309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BDB3D23-A2E2-C1DF-0026-C633EB1CDE97}"/>
              </a:ext>
            </a:extLst>
          </p:cNvPr>
          <p:cNvGrpSpPr/>
          <p:nvPr/>
        </p:nvGrpSpPr>
        <p:grpSpPr>
          <a:xfrm>
            <a:off x="1319973" y="4859693"/>
            <a:ext cx="10356480" cy="1893240"/>
            <a:chOff x="1319973" y="4859693"/>
            <a:chExt cx="10356480" cy="189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0F0B4F-EC99-1C48-DD91-FAC5FA4833DC}"/>
                    </a:ext>
                  </a:extLst>
                </p14:cNvPr>
                <p14:cNvContentPartPr/>
                <p14:nvPr/>
              </p14:nvContentPartPr>
              <p14:xfrm>
                <a:off x="1319973" y="4884893"/>
                <a:ext cx="35280" cy="1868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0F0B4F-EC99-1C48-DD91-FAC5FA4833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11333" y="4876253"/>
                  <a:ext cx="52920" cy="18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9378672-8D0E-95E0-4757-8C2BAB5A2175}"/>
                    </a:ext>
                  </a:extLst>
                </p14:cNvPr>
                <p14:cNvContentPartPr/>
                <p14:nvPr/>
              </p14:nvContentPartPr>
              <p14:xfrm>
                <a:off x="1337613" y="4859693"/>
                <a:ext cx="10338840" cy="1889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9378672-8D0E-95E0-4757-8C2BAB5A217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28613" y="4851053"/>
                  <a:ext cx="10356480" cy="19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089AD0-D63E-A258-60A5-D224074246EA}"/>
              </a:ext>
            </a:extLst>
          </p:cNvPr>
          <p:cNvGrpSpPr/>
          <p:nvPr/>
        </p:nvGrpSpPr>
        <p:grpSpPr>
          <a:xfrm>
            <a:off x="1295133" y="2192453"/>
            <a:ext cx="1864800" cy="863280"/>
            <a:chOff x="1295133" y="2192453"/>
            <a:chExt cx="1864800" cy="86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888318B-256E-8074-EFB5-E2974488FB60}"/>
                    </a:ext>
                  </a:extLst>
                </p14:cNvPr>
                <p14:cNvContentPartPr/>
                <p14:nvPr/>
              </p14:nvContentPartPr>
              <p14:xfrm>
                <a:off x="1346253" y="2292893"/>
                <a:ext cx="167040" cy="275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888318B-256E-8074-EFB5-E2974488FB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37253" y="2284253"/>
                  <a:ext cx="1846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C5555E-77E4-871C-BEEC-6B7557A7A930}"/>
                    </a:ext>
                  </a:extLst>
                </p14:cNvPr>
                <p14:cNvContentPartPr/>
                <p14:nvPr/>
              </p14:nvContentPartPr>
              <p14:xfrm>
                <a:off x="1295133" y="2412773"/>
                <a:ext cx="335520" cy="51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C5555E-77E4-871C-BEEC-6B7557A7A9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86493" y="2403773"/>
                  <a:ext cx="353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736AE2-A292-7030-5FDF-FD6ECD836556}"/>
                    </a:ext>
                  </a:extLst>
                </p14:cNvPr>
                <p14:cNvContentPartPr/>
                <p14:nvPr/>
              </p14:nvContentPartPr>
              <p14:xfrm>
                <a:off x="1672053" y="2201093"/>
                <a:ext cx="156960" cy="464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736AE2-A292-7030-5FDF-FD6ECD83655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63413" y="2192453"/>
                  <a:ext cx="1746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DC803B-3DB6-BB9F-727B-1DA779DC7BA7}"/>
                    </a:ext>
                  </a:extLst>
                </p14:cNvPr>
                <p14:cNvContentPartPr/>
                <p14:nvPr/>
              </p14:nvContentPartPr>
              <p14:xfrm>
                <a:off x="1894893" y="2419973"/>
                <a:ext cx="184320" cy="223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DC803B-3DB6-BB9F-727B-1DA779DC7B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86253" y="2410973"/>
                  <a:ext cx="201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C52325-669E-B24D-BF26-04CAF9A5A039}"/>
                    </a:ext>
                  </a:extLst>
                </p14:cNvPr>
                <p14:cNvContentPartPr/>
                <p14:nvPr/>
              </p14:nvContentPartPr>
              <p14:xfrm>
                <a:off x="2184333" y="2439773"/>
                <a:ext cx="334800" cy="220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C52325-669E-B24D-BF26-04CAF9A5A0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75333" y="2430773"/>
                  <a:ext cx="3524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AA98529-E86F-E841-A02C-4821388DD33C}"/>
                    </a:ext>
                  </a:extLst>
                </p14:cNvPr>
                <p14:cNvContentPartPr/>
                <p14:nvPr/>
              </p14:nvContentPartPr>
              <p14:xfrm>
                <a:off x="2556573" y="2192453"/>
                <a:ext cx="137880" cy="610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AA98529-E86F-E841-A02C-4821388DD33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47933" y="2183813"/>
                  <a:ext cx="15552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6ECCA46-FB8F-6A97-BEDB-CDF606FEDCB3}"/>
                    </a:ext>
                  </a:extLst>
                </p14:cNvPr>
                <p14:cNvContentPartPr/>
                <p14:nvPr/>
              </p14:nvContentPartPr>
              <p14:xfrm>
                <a:off x="2362173" y="2449133"/>
                <a:ext cx="797760" cy="14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6ECCA46-FB8F-6A97-BEDB-CDF606FEDC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53173" y="2440493"/>
                  <a:ext cx="815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D32A68F-FD9E-2F9E-E06F-7CB72BFA210F}"/>
                    </a:ext>
                  </a:extLst>
                </p14:cNvPr>
                <p14:cNvContentPartPr/>
                <p14:nvPr/>
              </p14:nvContentPartPr>
              <p14:xfrm>
                <a:off x="2056893" y="2768093"/>
                <a:ext cx="309240" cy="287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D32A68F-FD9E-2F9E-E06F-7CB72BFA21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48253" y="2759453"/>
                  <a:ext cx="3268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52F12B-1DB3-8C0A-191E-88F6748CF63C}"/>
                    </a:ext>
                  </a:extLst>
                </p14:cNvPr>
                <p14:cNvContentPartPr/>
                <p14:nvPr/>
              </p14:nvContentPartPr>
              <p14:xfrm>
                <a:off x="2404293" y="2849813"/>
                <a:ext cx="425160" cy="172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52F12B-1DB3-8C0A-191E-88F6748CF6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95653" y="2841173"/>
                  <a:ext cx="44280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A4EB35-6FC9-9EEC-D5BE-4097E984EABC}"/>
              </a:ext>
            </a:extLst>
          </p:cNvPr>
          <p:cNvGrpSpPr/>
          <p:nvPr/>
        </p:nvGrpSpPr>
        <p:grpSpPr>
          <a:xfrm>
            <a:off x="1676373" y="5198453"/>
            <a:ext cx="2437560" cy="792360"/>
            <a:chOff x="1676373" y="5198453"/>
            <a:chExt cx="2437560" cy="79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8B9F58-E40C-C42A-0057-BDE335C185B0}"/>
                    </a:ext>
                  </a:extLst>
                </p14:cNvPr>
                <p14:cNvContentPartPr/>
                <p14:nvPr/>
              </p14:nvContentPartPr>
              <p14:xfrm>
                <a:off x="1676373" y="5283053"/>
                <a:ext cx="518760" cy="321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8B9F58-E40C-C42A-0057-BDE335C185B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67373" y="5274413"/>
                  <a:ext cx="5364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9E48E50-6335-C7F3-CF0A-9B677989B1D9}"/>
                    </a:ext>
                  </a:extLst>
                </p14:cNvPr>
                <p14:cNvContentPartPr/>
                <p14:nvPr/>
              </p14:nvContentPartPr>
              <p14:xfrm>
                <a:off x="2297733" y="5331293"/>
                <a:ext cx="201240" cy="292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E48E50-6335-C7F3-CF0A-9B677989B1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89093" y="5322653"/>
                  <a:ext cx="218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26055F-EC18-F7E9-8349-12DFB036FFD8}"/>
                    </a:ext>
                  </a:extLst>
                </p14:cNvPr>
                <p14:cNvContentPartPr/>
                <p14:nvPr/>
              </p14:nvContentPartPr>
              <p14:xfrm>
                <a:off x="2607693" y="5244533"/>
                <a:ext cx="362880" cy="252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26055F-EC18-F7E9-8349-12DFB036FFD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98693" y="5235533"/>
                  <a:ext cx="3805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1D08B5D-2D95-903E-EBEC-306083355A91}"/>
                    </a:ext>
                  </a:extLst>
                </p14:cNvPr>
                <p14:cNvContentPartPr/>
                <p14:nvPr/>
              </p14:nvContentPartPr>
              <p14:xfrm>
                <a:off x="3022413" y="5198453"/>
                <a:ext cx="21240" cy="219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1D08B5D-2D95-903E-EBEC-306083355A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13413" y="5189453"/>
                  <a:ext cx="388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04A7C2-E120-D52E-D460-7CB99EE5163F}"/>
                    </a:ext>
                  </a:extLst>
                </p14:cNvPr>
                <p14:cNvContentPartPr/>
                <p14:nvPr/>
              </p14:nvContentPartPr>
              <p14:xfrm>
                <a:off x="3137253" y="5362253"/>
                <a:ext cx="378720" cy="135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04A7C2-E120-D52E-D460-7CB99EE516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28613" y="5353253"/>
                  <a:ext cx="3963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8709D15-7291-201B-AB3F-B7CCA52F41BA}"/>
                    </a:ext>
                  </a:extLst>
                </p14:cNvPr>
                <p14:cNvContentPartPr/>
                <p14:nvPr/>
              </p14:nvContentPartPr>
              <p14:xfrm>
                <a:off x="3158133" y="5209973"/>
                <a:ext cx="197640" cy="123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8709D15-7291-201B-AB3F-B7CCA52F41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49133" y="5201333"/>
                  <a:ext cx="215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0099FE8-7577-857E-CF25-2762DABBCA8B}"/>
                    </a:ext>
                  </a:extLst>
                </p14:cNvPr>
                <p14:cNvContentPartPr/>
                <p14:nvPr/>
              </p14:nvContentPartPr>
              <p14:xfrm>
                <a:off x="3826653" y="5367653"/>
                <a:ext cx="25560" cy="453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0099FE8-7577-857E-CF25-2762DABBCA8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18013" y="5358653"/>
                  <a:ext cx="432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2C82A33-9266-655E-5DC4-9F53453EE75C}"/>
                    </a:ext>
                  </a:extLst>
                </p14:cNvPr>
                <p14:cNvContentPartPr/>
                <p14:nvPr/>
              </p14:nvContentPartPr>
              <p14:xfrm>
                <a:off x="3691293" y="5616413"/>
                <a:ext cx="422640" cy="374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2C82A33-9266-655E-5DC4-9F53453EE75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82653" y="5607413"/>
                  <a:ext cx="440280" cy="39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3C16AD-8DDA-F695-E514-F6353A29D0AA}"/>
                  </a:ext>
                </a:extLst>
              </p14:cNvPr>
              <p14:cNvContentPartPr/>
              <p14:nvPr/>
            </p14:nvContentPartPr>
            <p14:xfrm>
              <a:off x="1114053" y="1421333"/>
              <a:ext cx="1447920" cy="345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3C16AD-8DDA-F695-E514-F6353A29D0A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05053" y="1412333"/>
                <a:ext cx="146556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B20E25A-EB73-4F31-BB74-19A150BCDFE2}"/>
                  </a:ext>
                </a:extLst>
              </p14:cNvPr>
              <p14:cNvContentPartPr/>
              <p14:nvPr/>
            </p14:nvContentPartPr>
            <p14:xfrm>
              <a:off x="6844173" y="1476773"/>
              <a:ext cx="4267440" cy="476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B20E25A-EB73-4F31-BB74-19A150BCDFE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35533" y="1467773"/>
                <a:ext cx="4285080" cy="49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2C9071C-1EE8-C4A0-9967-822A2F2AD279}"/>
              </a:ext>
            </a:extLst>
          </p:cNvPr>
          <p:cNvGrpSpPr/>
          <p:nvPr/>
        </p:nvGrpSpPr>
        <p:grpSpPr>
          <a:xfrm>
            <a:off x="3953733" y="1381373"/>
            <a:ext cx="2234520" cy="3117240"/>
            <a:chOff x="3953733" y="1381373"/>
            <a:chExt cx="2234520" cy="31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84945FA-2DF1-2E4C-492E-773F5CBB23D0}"/>
                    </a:ext>
                  </a:extLst>
                </p14:cNvPr>
                <p14:cNvContentPartPr/>
                <p14:nvPr/>
              </p14:nvContentPartPr>
              <p14:xfrm>
                <a:off x="3953733" y="1523933"/>
                <a:ext cx="22680" cy="263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84945FA-2DF1-2E4C-492E-773F5CBB23D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45093" y="1514933"/>
                  <a:ext cx="403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D7FBBE-CA8F-73C2-57D3-AB92DEAE2A2B}"/>
                    </a:ext>
                  </a:extLst>
                </p14:cNvPr>
                <p14:cNvContentPartPr/>
                <p14:nvPr/>
              </p14:nvContentPartPr>
              <p14:xfrm>
                <a:off x="4293933" y="1517813"/>
                <a:ext cx="469080" cy="324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D7FBBE-CA8F-73C2-57D3-AB92DEAE2A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85293" y="1509173"/>
                  <a:ext cx="4867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CA67EC-E134-CFF4-66BA-880AE50B2246}"/>
                    </a:ext>
                  </a:extLst>
                </p14:cNvPr>
                <p14:cNvContentPartPr/>
                <p14:nvPr/>
              </p14:nvContentPartPr>
              <p14:xfrm>
                <a:off x="4910613" y="1381373"/>
                <a:ext cx="357840" cy="583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CA67EC-E134-CFF4-66BA-880AE50B224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01613" y="1372373"/>
                  <a:ext cx="37548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4FA34BD-544B-8DF6-C2DB-E7662AC03775}"/>
                    </a:ext>
                  </a:extLst>
                </p14:cNvPr>
                <p14:cNvContentPartPr/>
                <p14:nvPr/>
              </p14:nvContentPartPr>
              <p14:xfrm>
                <a:off x="4901973" y="1646693"/>
                <a:ext cx="647640" cy="39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4FA34BD-544B-8DF6-C2DB-E7662AC0377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92973" y="1638053"/>
                  <a:ext cx="665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C493BC4-15A4-3E15-B3BE-F542A7A53682}"/>
                    </a:ext>
                  </a:extLst>
                </p14:cNvPr>
                <p14:cNvContentPartPr/>
                <p14:nvPr/>
              </p14:nvContentPartPr>
              <p14:xfrm>
                <a:off x="5424693" y="1504133"/>
                <a:ext cx="269640" cy="353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C493BC4-15A4-3E15-B3BE-F542A7A5368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15693" y="1495133"/>
                  <a:ext cx="2872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2EF9020-CB51-F650-9CC7-4CDF6844BDE3}"/>
                    </a:ext>
                  </a:extLst>
                </p14:cNvPr>
                <p14:cNvContentPartPr/>
                <p14:nvPr/>
              </p14:nvContentPartPr>
              <p14:xfrm>
                <a:off x="5841933" y="1616813"/>
                <a:ext cx="273600" cy="255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2EF9020-CB51-F650-9CC7-4CDF6844BDE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32933" y="1608173"/>
                  <a:ext cx="291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8A9669-C940-2F60-6451-0D2F14678722}"/>
                    </a:ext>
                  </a:extLst>
                </p14:cNvPr>
                <p14:cNvContentPartPr/>
                <p14:nvPr/>
              </p14:nvContentPartPr>
              <p14:xfrm>
                <a:off x="5799453" y="1676933"/>
                <a:ext cx="191880" cy="59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8A9669-C940-2F60-6451-0D2F1467872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90813" y="1667933"/>
                  <a:ext cx="209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78D449-AAE0-C43A-214A-DE517CEFA607}"/>
                    </a:ext>
                  </a:extLst>
                </p14:cNvPr>
                <p14:cNvContentPartPr/>
                <p14:nvPr/>
              </p14:nvContentPartPr>
              <p14:xfrm>
                <a:off x="5807733" y="1510973"/>
                <a:ext cx="380520" cy="81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78D449-AAE0-C43A-214A-DE517CEFA60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99093" y="1502333"/>
                  <a:ext cx="398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F747F7D-FA35-9BD7-1CD2-9041BE1041EF}"/>
                    </a:ext>
                  </a:extLst>
                </p14:cNvPr>
                <p14:cNvContentPartPr/>
                <p14:nvPr/>
              </p14:nvContentPartPr>
              <p14:xfrm>
                <a:off x="4190973" y="1955933"/>
                <a:ext cx="170280" cy="2542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F747F7D-FA35-9BD7-1CD2-9041BE1041E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81973" y="1946933"/>
                  <a:ext cx="187920" cy="256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9611DED-4973-F7C4-8CA0-8A245C58EB33}"/>
              </a:ext>
            </a:extLst>
          </p:cNvPr>
          <p:cNvGrpSpPr/>
          <p:nvPr/>
        </p:nvGrpSpPr>
        <p:grpSpPr>
          <a:xfrm>
            <a:off x="4724493" y="2192453"/>
            <a:ext cx="2672280" cy="549360"/>
            <a:chOff x="4724493" y="2192453"/>
            <a:chExt cx="2672280" cy="54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ABBC0CD-07B4-AC88-258D-B0CB162F3E15}"/>
                    </a:ext>
                  </a:extLst>
                </p14:cNvPr>
                <p14:cNvContentPartPr/>
                <p14:nvPr/>
              </p14:nvContentPartPr>
              <p14:xfrm>
                <a:off x="5005653" y="2412773"/>
                <a:ext cx="23760" cy="234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ABBC0CD-07B4-AC88-258D-B0CB162F3E1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96653" y="2403773"/>
                  <a:ext cx="41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2527ED6-8118-EAF5-2D1E-09E998B8A495}"/>
                    </a:ext>
                  </a:extLst>
                </p14:cNvPr>
                <p14:cNvContentPartPr/>
                <p14:nvPr/>
              </p14:nvContentPartPr>
              <p14:xfrm>
                <a:off x="4724493" y="2371733"/>
                <a:ext cx="914040" cy="75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2527ED6-8118-EAF5-2D1E-09E998B8A49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15493" y="2362733"/>
                  <a:ext cx="9316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3575980-E9BD-C6FE-1F2B-1B8FAFD301CE}"/>
                    </a:ext>
                  </a:extLst>
                </p14:cNvPr>
                <p14:cNvContentPartPr/>
                <p14:nvPr/>
              </p14:nvContentPartPr>
              <p14:xfrm>
                <a:off x="5435493" y="2471813"/>
                <a:ext cx="1266840" cy="254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3575980-E9BD-C6FE-1F2B-1B8FAFD301C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26493" y="2463173"/>
                  <a:ext cx="12844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E9A7BD4-81B7-EFD5-EA10-7E819FE1EBA7}"/>
                    </a:ext>
                  </a:extLst>
                </p14:cNvPr>
                <p14:cNvContentPartPr/>
                <p14:nvPr/>
              </p14:nvContentPartPr>
              <p14:xfrm>
                <a:off x="6387693" y="2522933"/>
                <a:ext cx="258840" cy="207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E9A7BD4-81B7-EFD5-EA10-7E819FE1EBA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79053" y="2513933"/>
                  <a:ext cx="2764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B5CC0D9-4303-239F-B52A-87C6C369B874}"/>
                    </a:ext>
                  </a:extLst>
                </p14:cNvPr>
                <p14:cNvContentPartPr/>
                <p14:nvPr/>
              </p14:nvContentPartPr>
              <p14:xfrm>
                <a:off x="7088613" y="2192453"/>
                <a:ext cx="184680" cy="549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B5CC0D9-4303-239F-B52A-87C6C369B87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79613" y="2183813"/>
                  <a:ext cx="2023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80EBD89-DECB-D22F-63A9-EE58898432D6}"/>
                    </a:ext>
                  </a:extLst>
                </p14:cNvPr>
                <p14:cNvContentPartPr/>
                <p14:nvPr/>
              </p14:nvContentPartPr>
              <p14:xfrm>
                <a:off x="6925533" y="2547773"/>
                <a:ext cx="471240" cy="18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80EBD89-DECB-D22F-63A9-EE58898432D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16893" y="2539133"/>
                  <a:ext cx="48888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D19748C-98AA-1A87-7FDF-D535C90023F8}"/>
              </a:ext>
            </a:extLst>
          </p:cNvPr>
          <p:cNvGrpSpPr/>
          <p:nvPr/>
        </p:nvGrpSpPr>
        <p:grpSpPr>
          <a:xfrm>
            <a:off x="6164493" y="2997053"/>
            <a:ext cx="2201400" cy="568080"/>
            <a:chOff x="6164493" y="2997053"/>
            <a:chExt cx="2201400" cy="56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0E758CF-6481-41C5-1B04-04E20B2754FC}"/>
                    </a:ext>
                  </a:extLst>
                </p14:cNvPr>
                <p14:cNvContentPartPr/>
                <p14:nvPr/>
              </p14:nvContentPartPr>
              <p14:xfrm>
                <a:off x="6164493" y="3056093"/>
                <a:ext cx="160200" cy="504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0E758CF-6481-41C5-1B04-04E20B2754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55853" y="3047453"/>
                  <a:ext cx="17784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68E49C9-CBD7-3FE9-527A-8F8E552F8F39}"/>
                    </a:ext>
                  </a:extLst>
                </p14:cNvPr>
                <p14:cNvContentPartPr/>
                <p14:nvPr/>
              </p14:nvContentPartPr>
              <p14:xfrm>
                <a:off x="6257013" y="3318173"/>
                <a:ext cx="307800" cy="26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68E49C9-CBD7-3FE9-527A-8F8E552F8F3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48013" y="3309533"/>
                  <a:ext cx="325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BEBCBF3-5BD9-56F4-154F-AB41675F83FA}"/>
                    </a:ext>
                  </a:extLst>
                </p14:cNvPr>
                <p14:cNvContentPartPr/>
                <p14:nvPr/>
              </p14:nvContentPartPr>
              <p14:xfrm>
                <a:off x="6489933" y="2997053"/>
                <a:ext cx="190440" cy="550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BEBCBF3-5BD9-56F4-154F-AB41675F83F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80933" y="2988053"/>
                  <a:ext cx="2080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C3A930E-A61F-4B5D-92AD-E7FD07F4C13F}"/>
                    </a:ext>
                  </a:extLst>
                </p14:cNvPr>
                <p14:cNvContentPartPr/>
                <p14:nvPr/>
              </p14:nvContentPartPr>
              <p14:xfrm>
                <a:off x="6705573" y="3048533"/>
                <a:ext cx="1660320" cy="516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C3A930E-A61F-4B5D-92AD-E7FD07F4C13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96573" y="3039893"/>
                  <a:ext cx="1677960" cy="53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800894B-DD4B-00BF-65C8-AEA795662C09}"/>
                  </a:ext>
                </a:extLst>
              </p14:cNvPr>
              <p14:cNvContentPartPr/>
              <p14:nvPr/>
            </p14:nvContentPartPr>
            <p14:xfrm>
              <a:off x="4428213" y="5071373"/>
              <a:ext cx="228960" cy="18882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800894B-DD4B-00BF-65C8-AEA795662C0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419213" y="5062373"/>
                <a:ext cx="246600" cy="19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66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47A2F809-798A-821F-330D-CDFE5FAC0D39}"/>
              </a:ext>
            </a:extLst>
          </p:cNvPr>
          <p:cNvGrpSpPr/>
          <p:nvPr/>
        </p:nvGrpSpPr>
        <p:grpSpPr>
          <a:xfrm>
            <a:off x="541653" y="423053"/>
            <a:ext cx="10524240" cy="6099120"/>
            <a:chOff x="541653" y="423053"/>
            <a:chExt cx="10524240" cy="609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5437E28-B747-28DC-36AA-142ACEC4EE97}"/>
                    </a:ext>
                  </a:extLst>
                </p14:cNvPr>
                <p14:cNvContentPartPr/>
                <p14:nvPr/>
              </p14:nvContentPartPr>
              <p14:xfrm>
                <a:off x="939813" y="982133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5437E28-B747-28DC-36AA-142ACEC4EE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0813" y="9731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E2E614-E0E2-BD0A-3B5D-A3271D7C9E13}"/>
                    </a:ext>
                  </a:extLst>
                </p14:cNvPr>
                <p14:cNvContentPartPr/>
                <p14:nvPr/>
              </p14:nvContentPartPr>
              <p14:xfrm>
                <a:off x="575493" y="440333"/>
                <a:ext cx="60480" cy="2916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E2E614-E0E2-BD0A-3B5D-A3271D7C9E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6853" y="431333"/>
                  <a:ext cx="78120" cy="29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1633311-E2D0-5143-D434-DF00BADF22FD}"/>
                    </a:ext>
                  </a:extLst>
                </p14:cNvPr>
                <p14:cNvContentPartPr/>
                <p14:nvPr/>
              </p14:nvContentPartPr>
              <p14:xfrm>
                <a:off x="541653" y="423053"/>
                <a:ext cx="10524240" cy="3842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1633311-E2D0-5143-D434-DF00BADF22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2653" y="414413"/>
                  <a:ext cx="10541880" cy="38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782741-55A8-E9C5-D21B-7EBF03E97613}"/>
                    </a:ext>
                  </a:extLst>
                </p14:cNvPr>
                <p14:cNvContentPartPr/>
                <p14:nvPr/>
              </p14:nvContentPartPr>
              <p14:xfrm>
                <a:off x="938373" y="892493"/>
                <a:ext cx="419040" cy="377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782741-55A8-E9C5-D21B-7EBF03E976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9373" y="883853"/>
                  <a:ext cx="4366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D843679-C610-C5A4-2925-3F8C6396762A}"/>
                    </a:ext>
                  </a:extLst>
                </p14:cNvPr>
                <p14:cNvContentPartPr/>
                <p14:nvPr/>
              </p14:nvContentPartPr>
              <p14:xfrm>
                <a:off x="1515453" y="1099133"/>
                <a:ext cx="247680" cy="175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D843679-C610-C5A4-2925-3F8C639676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06453" y="1090133"/>
                  <a:ext cx="265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A769A77-06B4-1F54-A340-C1F9A8E99E4F}"/>
                    </a:ext>
                  </a:extLst>
                </p14:cNvPr>
                <p14:cNvContentPartPr/>
                <p14:nvPr/>
              </p14:nvContentPartPr>
              <p14:xfrm>
                <a:off x="1629573" y="1066373"/>
                <a:ext cx="199440" cy="667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A769A77-06B4-1F54-A340-C1F9A8E99E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20933" y="1057733"/>
                  <a:ext cx="21708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8C1A3CF-1C52-1CE7-DB98-6C5B7F5D95AB}"/>
                    </a:ext>
                  </a:extLst>
                </p14:cNvPr>
                <p14:cNvContentPartPr/>
                <p14:nvPr/>
              </p14:nvContentPartPr>
              <p14:xfrm>
                <a:off x="1117293" y="1968533"/>
                <a:ext cx="658800" cy="568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8C1A3CF-1C52-1CE7-DB98-6C5B7F5D95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8653" y="1959533"/>
                  <a:ext cx="67644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6079D2-286F-BA91-FAF6-70D0A97FDB4D}"/>
                    </a:ext>
                  </a:extLst>
                </p14:cNvPr>
                <p14:cNvContentPartPr/>
                <p14:nvPr/>
              </p14:nvContentPartPr>
              <p14:xfrm>
                <a:off x="1794813" y="2053133"/>
                <a:ext cx="293040" cy="410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6079D2-286F-BA91-FAF6-70D0A97FDB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85813" y="2044493"/>
                  <a:ext cx="3106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774E87-E0AC-EED4-3859-3213CE08B73A}"/>
                    </a:ext>
                  </a:extLst>
                </p14:cNvPr>
                <p14:cNvContentPartPr/>
                <p14:nvPr/>
              </p14:nvContentPartPr>
              <p14:xfrm>
                <a:off x="2276133" y="2120093"/>
                <a:ext cx="253800" cy="308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774E87-E0AC-EED4-3859-3213CE08B7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67493" y="2111093"/>
                  <a:ext cx="2714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F69F89-9517-868D-DA6B-F55EE2A49168}"/>
                    </a:ext>
                  </a:extLst>
                </p14:cNvPr>
                <p14:cNvContentPartPr/>
                <p14:nvPr/>
              </p14:nvContentPartPr>
              <p14:xfrm>
                <a:off x="2590773" y="1837133"/>
                <a:ext cx="133560" cy="576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F69F89-9517-868D-DA6B-F55EE2A491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81773" y="1828133"/>
                  <a:ext cx="15120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113365A-BD1C-C80C-4413-2D90EE70B917}"/>
                    </a:ext>
                  </a:extLst>
                </p14:cNvPr>
                <p14:cNvContentPartPr/>
                <p14:nvPr/>
              </p14:nvContentPartPr>
              <p14:xfrm>
                <a:off x="2663493" y="2108213"/>
                <a:ext cx="610200" cy="204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113365A-BD1C-C80C-4413-2D90EE70B9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54853" y="2099213"/>
                  <a:ext cx="627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E5404D-D40E-3538-B370-0E5E312D789A}"/>
                    </a:ext>
                  </a:extLst>
                </p14:cNvPr>
                <p14:cNvContentPartPr/>
                <p14:nvPr/>
              </p14:nvContentPartPr>
              <p14:xfrm>
                <a:off x="6713853" y="4952933"/>
                <a:ext cx="24120" cy="729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E5404D-D40E-3538-B370-0E5E312D78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04853" y="4943933"/>
                  <a:ext cx="4176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73A57F5-EEFC-D73D-FA16-B87966E4F992}"/>
                    </a:ext>
                  </a:extLst>
                </p14:cNvPr>
                <p14:cNvContentPartPr/>
                <p14:nvPr/>
              </p14:nvContentPartPr>
              <p14:xfrm>
                <a:off x="6680013" y="4756373"/>
                <a:ext cx="1234440" cy="1164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73A57F5-EEFC-D73D-FA16-B87966E4F9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71013" y="4747733"/>
                  <a:ext cx="1252080" cy="11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2745675-78C8-DDB9-0EB4-89AED53CCC01}"/>
                    </a:ext>
                  </a:extLst>
                </p14:cNvPr>
                <p14:cNvContentPartPr/>
                <p14:nvPr/>
              </p14:nvContentPartPr>
              <p14:xfrm>
                <a:off x="8991573" y="4800653"/>
                <a:ext cx="44280" cy="963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2745675-78C8-DDB9-0EB4-89AED53CCC0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82573" y="4791653"/>
                  <a:ext cx="61920" cy="9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88D5116-DB19-A99C-1CFD-23833D3587DC}"/>
                    </a:ext>
                  </a:extLst>
                </p14:cNvPr>
                <p14:cNvContentPartPr/>
                <p14:nvPr/>
              </p14:nvContentPartPr>
              <p14:xfrm>
                <a:off x="8958813" y="4784453"/>
                <a:ext cx="949320" cy="1053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88D5116-DB19-A99C-1CFD-23833D3587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50173" y="4775813"/>
                  <a:ext cx="966960" cy="10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9C472E9-E28A-9936-D3A6-96C75A2A26A0}"/>
                    </a:ext>
                  </a:extLst>
                </p14:cNvPr>
                <p14:cNvContentPartPr/>
                <p14:nvPr/>
              </p14:nvContentPartPr>
              <p14:xfrm>
                <a:off x="3669333" y="1303613"/>
                <a:ext cx="115560" cy="163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9C472E9-E28A-9936-D3A6-96C75A2A26A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60693" y="1294613"/>
                  <a:ext cx="133200" cy="16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1B57043-6633-2D8A-6D9D-85FDA969C428}"/>
                    </a:ext>
                  </a:extLst>
                </p14:cNvPr>
                <p14:cNvContentPartPr/>
                <p14:nvPr/>
              </p14:nvContentPartPr>
              <p14:xfrm>
                <a:off x="3911613" y="1049813"/>
                <a:ext cx="6021360" cy="2054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1B57043-6633-2D8A-6D9D-85FDA969C4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02613" y="1040813"/>
                  <a:ext cx="6039000" cy="20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E455956-0B67-2F3D-CA77-1A1516FB0785}"/>
                    </a:ext>
                  </a:extLst>
                </p14:cNvPr>
                <p14:cNvContentPartPr/>
                <p14:nvPr/>
              </p14:nvContentPartPr>
              <p14:xfrm>
                <a:off x="4565013" y="1536893"/>
                <a:ext cx="244800" cy="499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E455956-0B67-2F3D-CA77-1A1516FB07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56373" y="1527893"/>
                  <a:ext cx="2624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8B132A-2F63-7B54-34D6-642287126DC6}"/>
                    </a:ext>
                  </a:extLst>
                </p14:cNvPr>
                <p14:cNvContentPartPr/>
                <p14:nvPr/>
              </p14:nvContentPartPr>
              <p14:xfrm>
                <a:off x="4986573" y="1751093"/>
                <a:ext cx="59040" cy="226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8B132A-2F63-7B54-34D6-642287126DC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77933" y="1742453"/>
                  <a:ext cx="76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10C328C-2034-649C-6426-C498DE5C51AA}"/>
                    </a:ext>
                  </a:extLst>
                </p14:cNvPr>
                <p14:cNvContentPartPr/>
                <p14:nvPr/>
              </p14:nvContentPartPr>
              <p14:xfrm>
                <a:off x="4881813" y="1753973"/>
                <a:ext cx="417240" cy="777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10C328C-2034-649C-6426-C498DE5C51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72813" y="1745333"/>
                  <a:ext cx="434880" cy="7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6ED586-A182-C762-5E39-A4FC2F56F81C}"/>
                    </a:ext>
                  </a:extLst>
                </p14:cNvPr>
                <p14:cNvContentPartPr/>
                <p14:nvPr/>
              </p14:nvContentPartPr>
              <p14:xfrm>
                <a:off x="5762733" y="1427813"/>
                <a:ext cx="444240" cy="77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6ED586-A182-C762-5E39-A4FC2F56F8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53733" y="1419173"/>
                  <a:ext cx="46188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FC6617-5A53-71ED-5391-A1C79E933B26}"/>
                    </a:ext>
                  </a:extLst>
                </p14:cNvPr>
                <p14:cNvContentPartPr/>
                <p14:nvPr/>
              </p14:nvContentPartPr>
              <p14:xfrm>
                <a:off x="6172053" y="1857653"/>
                <a:ext cx="479160" cy="258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FC6617-5A53-71ED-5391-A1C79E933B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63053" y="1848653"/>
                  <a:ext cx="4968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EEFF74-E1A4-1687-5CAE-3EF97551F5AE}"/>
                    </a:ext>
                  </a:extLst>
                </p14:cNvPr>
                <p14:cNvContentPartPr/>
                <p14:nvPr/>
              </p14:nvContentPartPr>
              <p14:xfrm>
                <a:off x="6646893" y="1870973"/>
                <a:ext cx="927360" cy="769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EEFF74-E1A4-1687-5CAE-3EF97551F5A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37893" y="1861973"/>
                  <a:ext cx="945000" cy="78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973606-37D2-3A75-4041-CCA829856620}"/>
                    </a:ext>
                  </a:extLst>
                </p14:cNvPr>
                <p14:cNvContentPartPr/>
                <p14:nvPr/>
              </p14:nvContentPartPr>
              <p14:xfrm>
                <a:off x="7602333" y="1361573"/>
                <a:ext cx="406800" cy="860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973606-37D2-3A75-4041-CCA82985662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93333" y="1352933"/>
                  <a:ext cx="42444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15222E-3A67-E631-7C34-92FAACD1D630}"/>
                    </a:ext>
                  </a:extLst>
                </p14:cNvPr>
                <p14:cNvContentPartPr/>
                <p14:nvPr/>
              </p14:nvContentPartPr>
              <p14:xfrm>
                <a:off x="7814733" y="1685573"/>
                <a:ext cx="302040" cy="75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15222E-3A67-E631-7C34-92FAACD1D63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05733" y="1676573"/>
                  <a:ext cx="3196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69BF209-3EA0-A2F7-1F02-8A458F5F5D92}"/>
                    </a:ext>
                  </a:extLst>
                </p14:cNvPr>
                <p14:cNvContentPartPr/>
                <p14:nvPr/>
              </p14:nvContentPartPr>
              <p14:xfrm>
                <a:off x="6916893" y="1772333"/>
                <a:ext cx="360" cy="14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69BF209-3EA0-A2F7-1F02-8A458F5F5D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08253" y="1763693"/>
                  <a:ext cx="18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B9CBBF-1859-33D3-587D-B29EC31AE84A}"/>
                    </a:ext>
                  </a:extLst>
                </p14:cNvPr>
                <p14:cNvContentPartPr/>
                <p14:nvPr/>
              </p14:nvContentPartPr>
              <p14:xfrm>
                <a:off x="5833653" y="2692133"/>
                <a:ext cx="66600" cy="212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B9CBBF-1859-33D3-587D-B29EC31AE8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24653" y="2683133"/>
                  <a:ext cx="84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58CCA3E-93DB-2AA5-7AE2-7102919A4B74}"/>
                    </a:ext>
                  </a:extLst>
                </p14:cNvPr>
                <p14:cNvContentPartPr/>
                <p14:nvPr/>
              </p14:nvContentPartPr>
              <p14:xfrm>
                <a:off x="5816373" y="2680613"/>
                <a:ext cx="224280" cy="20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58CCA3E-93DB-2AA5-7AE2-7102919A4B7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07733" y="2671613"/>
                  <a:ext cx="2419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51F312-A797-70E6-0CA3-7B9837DFCA51}"/>
                    </a:ext>
                  </a:extLst>
                </p14:cNvPr>
                <p14:cNvContentPartPr/>
                <p14:nvPr/>
              </p14:nvContentPartPr>
              <p14:xfrm>
                <a:off x="5926533" y="2776733"/>
                <a:ext cx="92520" cy="32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51F312-A797-70E6-0CA3-7B9837DFCA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17893" y="2768093"/>
                  <a:ext cx="110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5DDDE8-3C90-53D6-CF0A-A7C773ED1C46}"/>
                    </a:ext>
                  </a:extLst>
                </p14:cNvPr>
                <p14:cNvContentPartPr/>
                <p14:nvPr/>
              </p14:nvContentPartPr>
              <p14:xfrm>
                <a:off x="6104373" y="2581973"/>
                <a:ext cx="888480" cy="408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5DDDE8-3C90-53D6-CF0A-A7C773ED1C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95373" y="2573333"/>
                  <a:ext cx="9061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11BC75E-5A01-EB15-108C-80C9D9557110}"/>
                    </a:ext>
                  </a:extLst>
                </p14:cNvPr>
                <p14:cNvContentPartPr/>
                <p14:nvPr/>
              </p14:nvContentPartPr>
              <p14:xfrm>
                <a:off x="6711333" y="2776733"/>
                <a:ext cx="180720" cy="232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11BC75E-5A01-EB15-108C-80C9D95571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02693" y="2768093"/>
                  <a:ext cx="1983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0468B3D-CFEE-7122-F478-9BFA1AEB5B94}"/>
                    </a:ext>
                  </a:extLst>
                </p14:cNvPr>
                <p14:cNvContentPartPr/>
                <p14:nvPr/>
              </p14:nvContentPartPr>
              <p14:xfrm>
                <a:off x="7453653" y="2573693"/>
                <a:ext cx="5760" cy="306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0468B3D-CFEE-7122-F478-9BFA1AEB5B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45013" y="2564693"/>
                  <a:ext cx="234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382BA0-D202-9BC6-83C6-53181FA6F9BE}"/>
                    </a:ext>
                  </a:extLst>
                </p14:cNvPr>
                <p14:cNvContentPartPr/>
                <p14:nvPr/>
              </p14:nvContentPartPr>
              <p14:xfrm>
                <a:off x="7247373" y="2478653"/>
                <a:ext cx="786240" cy="499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382BA0-D202-9BC6-83C6-53181FA6F9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38373" y="2470013"/>
                  <a:ext cx="80388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3D3EC1-B1DF-BCD7-9ABC-F5D9C5648F86}"/>
                    </a:ext>
                  </a:extLst>
                </p14:cNvPr>
                <p14:cNvContentPartPr/>
                <p14:nvPr/>
              </p14:nvContentPartPr>
              <p14:xfrm>
                <a:off x="7892853" y="2675573"/>
                <a:ext cx="328680" cy="296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3D3EC1-B1DF-BCD7-9ABC-F5D9C5648F8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83853" y="2666573"/>
                  <a:ext cx="346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53CDAD0-4B26-F0CD-9AC2-B8A31D5493FE}"/>
                    </a:ext>
                  </a:extLst>
                </p14:cNvPr>
                <p14:cNvContentPartPr/>
                <p14:nvPr/>
              </p14:nvContentPartPr>
              <p14:xfrm>
                <a:off x="8365173" y="2717693"/>
                <a:ext cx="502920" cy="93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53CDAD0-4B26-F0CD-9AC2-B8A31D5493F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56173" y="2708693"/>
                  <a:ext cx="520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04504FF-F449-B4BC-CFD1-F2E0F25419AD}"/>
                    </a:ext>
                  </a:extLst>
                </p14:cNvPr>
                <p14:cNvContentPartPr/>
                <p14:nvPr/>
              </p14:nvContentPartPr>
              <p14:xfrm>
                <a:off x="8427093" y="2641373"/>
                <a:ext cx="353160" cy="451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04504FF-F449-B4BC-CFD1-F2E0F25419A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18093" y="2632733"/>
                  <a:ext cx="37080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1B88D2-482B-5FA7-636F-6D73914292B6}"/>
                    </a:ext>
                  </a:extLst>
                </p14:cNvPr>
                <p14:cNvContentPartPr/>
                <p14:nvPr/>
              </p14:nvContentPartPr>
              <p14:xfrm>
                <a:off x="6299133" y="3411773"/>
                <a:ext cx="18720" cy="940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1B88D2-482B-5FA7-636F-6D73914292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90133" y="3402773"/>
                  <a:ext cx="3636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E18C895-C9E8-8AE6-DCC2-F61E0BF2F019}"/>
                    </a:ext>
                  </a:extLst>
                </p14:cNvPr>
                <p14:cNvContentPartPr/>
                <p14:nvPr/>
              </p14:nvContentPartPr>
              <p14:xfrm>
                <a:off x="5717733" y="3275333"/>
                <a:ext cx="2473920" cy="1049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E18C895-C9E8-8AE6-DCC2-F61E0BF2F01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09093" y="3266693"/>
                  <a:ext cx="2491560" cy="10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A4BBF2A-2B87-7BC0-B7B9-63F1890F39F3}"/>
                    </a:ext>
                  </a:extLst>
                </p14:cNvPr>
                <p14:cNvContentPartPr/>
                <p14:nvPr/>
              </p14:nvContentPartPr>
              <p14:xfrm>
                <a:off x="8949093" y="3344093"/>
                <a:ext cx="93600" cy="644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A4BBF2A-2B87-7BC0-B7B9-63F1890F39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40093" y="3335453"/>
                  <a:ext cx="11124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4CD2822-5534-5D2E-2CC1-A83AA4E26E21}"/>
                    </a:ext>
                  </a:extLst>
                </p14:cNvPr>
                <p14:cNvContentPartPr/>
                <p14:nvPr/>
              </p14:nvContentPartPr>
              <p14:xfrm>
                <a:off x="8991573" y="3183173"/>
                <a:ext cx="1103760" cy="1052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4CD2822-5534-5D2E-2CC1-A83AA4E26E2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82573" y="3174533"/>
                  <a:ext cx="1121400" cy="10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F8B81C-3D31-027E-0752-0677736946EE}"/>
                    </a:ext>
                  </a:extLst>
                </p14:cNvPr>
                <p14:cNvContentPartPr/>
                <p14:nvPr/>
              </p14:nvContentPartPr>
              <p14:xfrm>
                <a:off x="4160733" y="3488093"/>
                <a:ext cx="12960" cy="795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F8B81C-3D31-027E-0752-0677736946E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51733" y="3479453"/>
                  <a:ext cx="30600" cy="81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4AC363-B71E-E11C-104D-45D752A8103D}"/>
                    </a:ext>
                  </a:extLst>
                </p14:cNvPr>
                <p14:cNvContentPartPr/>
                <p14:nvPr/>
              </p14:nvContentPartPr>
              <p14:xfrm>
                <a:off x="4122933" y="3370733"/>
                <a:ext cx="1170720" cy="889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4AC363-B71E-E11C-104D-45D752A8103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14293" y="3362093"/>
                  <a:ext cx="1188360" cy="9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545C928-C005-1882-508F-B68021163CD2}"/>
                    </a:ext>
                  </a:extLst>
                </p14:cNvPr>
                <p14:cNvContentPartPr/>
                <p14:nvPr/>
              </p14:nvContentPartPr>
              <p14:xfrm>
                <a:off x="4403373" y="3682853"/>
                <a:ext cx="8280" cy="302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545C928-C005-1882-508F-B68021163CD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94373" y="3673853"/>
                  <a:ext cx="259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F7D409-AE84-246E-3BBC-946313C200AD}"/>
                    </a:ext>
                  </a:extLst>
                </p14:cNvPr>
                <p14:cNvContentPartPr/>
                <p14:nvPr/>
              </p14:nvContentPartPr>
              <p14:xfrm>
                <a:off x="4402293" y="3865733"/>
                <a:ext cx="109440" cy="3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F7D409-AE84-246E-3BBC-946313C200A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93653" y="3857093"/>
                  <a:ext cx="127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AE4037-25A1-C41F-5F8E-3AF8FEDA96CE}"/>
                    </a:ext>
                  </a:extLst>
                </p14:cNvPr>
                <p14:cNvContentPartPr/>
                <p14:nvPr/>
              </p14:nvContentPartPr>
              <p14:xfrm>
                <a:off x="4547373" y="3741893"/>
                <a:ext cx="16200" cy="313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AE4037-25A1-C41F-5F8E-3AF8FEDA96C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38733" y="3733253"/>
                  <a:ext cx="338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1F3E4F-8979-CEE1-F0E5-E0E4FED6C049}"/>
                    </a:ext>
                  </a:extLst>
                </p14:cNvPr>
                <p14:cNvContentPartPr/>
                <p14:nvPr/>
              </p14:nvContentPartPr>
              <p14:xfrm>
                <a:off x="4605693" y="3724973"/>
                <a:ext cx="18000" cy="301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1F3E4F-8979-CEE1-F0E5-E0E4FED6C0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96693" y="3716333"/>
                  <a:ext cx="356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34AF491-41E6-960E-31F5-F7D4A3454606}"/>
                    </a:ext>
                  </a:extLst>
                </p14:cNvPr>
                <p14:cNvContentPartPr/>
                <p14:nvPr/>
              </p14:nvContentPartPr>
              <p14:xfrm>
                <a:off x="4563573" y="3734333"/>
                <a:ext cx="141480" cy="7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34AF491-41E6-960E-31F5-F7D4A345460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54573" y="3725693"/>
                  <a:ext cx="159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77CE14A-256C-2066-402C-4F90493B3AC5}"/>
                    </a:ext>
                  </a:extLst>
                </p14:cNvPr>
                <p14:cNvContentPartPr/>
                <p14:nvPr/>
              </p14:nvContentPartPr>
              <p14:xfrm>
                <a:off x="4732773" y="3725333"/>
                <a:ext cx="236880" cy="162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77CE14A-256C-2066-402C-4F90493B3AC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23773" y="3716693"/>
                  <a:ext cx="254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002A1D7-0A8B-1113-9EAC-9F2D3A49ADD6}"/>
                    </a:ext>
                  </a:extLst>
                </p14:cNvPr>
                <p14:cNvContentPartPr/>
                <p14:nvPr/>
              </p14:nvContentPartPr>
              <p14:xfrm>
                <a:off x="5062893" y="3776093"/>
                <a:ext cx="124560" cy="147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002A1D7-0A8B-1113-9EAC-9F2D3A49ADD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54253" y="3767093"/>
                  <a:ext cx="142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FF404DE-E166-4A72-919F-0391C02FC879}"/>
                    </a:ext>
                  </a:extLst>
                </p14:cNvPr>
                <p14:cNvContentPartPr/>
                <p14:nvPr/>
              </p14:nvContentPartPr>
              <p14:xfrm>
                <a:off x="6672813" y="3725693"/>
                <a:ext cx="160560" cy="230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FF404DE-E166-4A72-919F-0391C02FC87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63813" y="3716693"/>
                  <a:ext cx="178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0F681D6-667D-4910-F7FD-C4A1783A477F}"/>
                    </a:ext>
                  </a:extLst>
                </p14:cNvPr>
                <p14:cNvContentPartPr/>
                <p14:nvPr/>
              </p14:nvContentPartPr>
              <p14:xfrm>
                <a:off x="6884493" y="3716693"/>
                <a:ext cx="261720" cy="308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0F681D6-667D-4910-F7FD-C4A1783A47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75493" y="3708053"/>
                  <a:ext cx="2793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58FC112-A608-ADF1-C184-5712A66B054E}"/>
                    </a:ext>
                  </a:extLst>
                </p14:cNvPr>
                <p14:cNvContentPartPr/>
                <p14:nvPr/>
              </p14:nvContentPartPr>
              <p14:xfrm>
                <a:off x="7095453" y="3776093"/>
                <a:ext cx="324720" cy="321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58FC112-A608-ADF1-C184-5712A66B054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86813" y="3767093"/>
                  <a:ext cx="3423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1132CD9-1753-1914-5448-C6C3D5D9F3DA}"/>
                    </a:ext>
                  </a:extLst>
                </p14:cNvPr>
                <p14:cNvContentPartPr/>
                <p14:nvPr/>
              </p14:nvContentPartPr>
              <p14:xfrm>
                <a:off x="4401573" y="5139053"/>
                <a:ext cx="43200" cy="703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1132CD9-1753-1914-5448-C6C3D5D9F3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92933" y="5130413"/>
                  <a:ext cx="6084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E511B29-2D3B-D04D-7AC4-290B011528E0}"/>
                    </a:ext>
                  </a:extLst>
                </p14:cNvPr>
                <p14:cNvContentPartPr/>
                <p14:nvPr/>
              </p14:nvContentPartPr>
              <p14:xfrm>
                <a:off x="4377093" y="5011613"/>
                <a:ext cx="1016640" cy="898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E511B29-2D3B-D04D-7AC4-290B011528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68453" y="5002613"/>
                  <a:ext cx="1034280" cy="9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4387F20-7886-5ADE-296E-8034BBC742C2}"/>
                    </a:ext>
                  </a:extLst>
                </p14:cNvPr>
                <p14:cNvContentPartPr/>
                <p14:nvPr/>
              </p14:nvContentPartPr>
              <p14:xfrm>
                <a:off x="4580493" y="5291333"/>
                <a:ext cx="110880" cy="239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4387F20-7886-5ADE-296E-8034BBC742C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71493" y="5282693"/>
                  <a:ext cx="1285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682BA96-EAA5-18E5-EA87-8951F75D5890}"/>
                    </a:ext>
                  </a:extLst>
                </p14:cNvPr>
                <p14:cNvContentPartPr/>
                <p14:nvPr/>
              </p14:nvContentPartPr>
              <p14:xfrm>
                <a:off x="4707213" y="5237333"/>
                <a:ext cx="187920" cy="266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682BA96-EAA5-18E5-EA87-8951F75D589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98573" y="5228693"/>
                  <a:ext cx="2055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7D492DF-7198-9F4A-A8E0-EC4A6EFA8FEF}"/>
                    </a:ext>
                  </a:extLst>
                </p14:cNvPr>
                <p14:cNvContentPartPr/>
                <p14:nvPr/>
              </p14:nvContentPartPr>
              <p14:xfrm>
                <a:off x="4704693" y="5261813"/>
                <a:ext cx="197640" cy="401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7D492DF-7198-9F4A-A8E0-EC4A6EFA8FE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95693" y="5253173"/>
                  <a:ext cx="2152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57C6DF7-3A30-FC3C-EA7E-F04801B6642B}"/>
                    </a:ext>
                  </a:extLst>
                </p14:cNvPr>
                <p14:cNvContentPartPr/>
                <p14:nvPr/>
              </p14:nvContentPartPr>
              <p14:xfrm>
                <a:off x="4597413" y="5650253"/>
                <a:ext cx="466200" cy="115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57C6DF7-3A30-FC3C-EA7E-F04801B6642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88413" y="5641613"/>
                  <a:ext cx="483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63979DB-46E7-2916-5CF0-BDE5A3DEF0BA}"/>
                    </a:ext>
                  </a:extLst>
                </p14:cNvPr>
                <p14:cNvContentPartPr/>
                <p14:nvPr/>
              </p14:nvContentPartPr>
              <p14:xfrm>
                <a:off x="5147493" y="5164253"/>
                <a:ext cx="146160" cy="262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63979DB-46E7-2916-5CF0-BDE5A3DEF0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38853" y="5155613"/>
                  <a:ext cx="163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8DED81-845F-5FEC-C6F3-8806D6B4B2A4}"/>
                    </a:ext>
                  </a:extLst>
                </p14:cNvPr>
                <p14:cNvContentPartPr/>
                <p14:nvPr/>
              </p14:nvContentPartPr>
              <p14:xfrm>
                <a:off x="5401653" y="5088293"/>
                <a:ext cx="31680" cy="229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8DED81-845F-5FEC-C6F3-8806D6B4B2A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92653" y="5079293"/>
                  <a:ext cx="49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585DAC6-88FE-995A-4FAC-1160A197E834}"/>
                    </a:ext>
                  </a:extLst>
                </p14:cNvPr>
                <p14:cNvContentPartPr/>
                <p14:nvPr/>
              </p14:nvContentPartPr>
              <p14:xfrm>
                <a:off x="5510733" y="5223653"/>
                <a:ext cx="177840" cy="113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585DAC6-88FE-995A-4FAC-1160A197E8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01733" y="5214653"/>
                  <a:ext cx="1954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A57B9A5-B9FA-DB41-05B6-DAB99BE19A54}"/>
                    </a:ext>
                  </a:extLst>
                </p14:cNvPr>
                <p14:cNvContentPartPr/>
                <p14:nvPr/>
              </p14:nvContentPartPr>
              <p14:xfrm>
                <a:off x="5746533" y="5181533"/>
                <a:ext cx="232200" cy="196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A57B9A5-B9FA-DB41-05B6-DAB99BE19A5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37893" y="5172533"/>
                  <a:ext cx="249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913CE9C-4F90-6ABB-3817-ADDB5E2BDA73}"/>
                    </a:ext>
                  </a:extLst>
                </p14:cNvPr>
                <p14:cNvContentPartPr/>
                <p14:nvPr/>
              </p14:nvContentPartPr>
              <p14:xfrm>
                <a:off x="5317053" y="5469533"/>
                <a:ext cx="216720" cy="173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913CE9C-4F90-6ABB-3817-ADDB5E2BDA7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08053" y="5460533"/>
                  <a:ext cx="234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7DFC20A-C0B1-DA45-2292-4B57B90705CD}"/>
                    </a:ext>
                  </a:extLst>
                </p14:cNvPr>
                <p14:cNvContentPartPr/>
                <p14:nvPr/>
              </p14:nvContentPartPr>
              <p14:xfrm>
                <a:off x="5546013" y="5528573"/>
                <a:ext cx="103680" cy="95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7DFC20A-C0B1-DA45-2292-4B57B90705C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37013" y="5519573"/>
                  <a:ext cx="121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D2B3AE6-9632-B107-B7A7-66868169DD3F}"/>
                    </a:ext>
                  </a:extLst>
                </p14:cNvPr>
                <p14:cNvContentPartPr/>
                <p14:nvPr/>
              </p14:nvContentPartPr>
              <p14:xfrm>
                <a:off x="5655453" y="5367653"/>
                <a:ext cx="59040" cy="182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D2B3AE6-9632-B107-B7A7-66868169DD3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46813" y="5358653"/>
                  <a:ext cx="76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A848455-53A2-C8A2-6223-FCF8026A174C}"/>
                    </a:ext>
                  </a:extLst>
                </p14:cNvPr>
                <p14:cNvContentPartPr/>
                <p14:nvPr/>
              </p14:nvContentPartPr>
              <p14:xfrm>
                <a:off x="5739333" y="5382053"/>
                <a:ext cx="424440" cy="264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A848455-53A2-C8A2-6223-FCF8026A174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30693" y="5373413"/>
                  <a:ext cx="4420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FF00C84-A41F-AD4A-4AAD-811DFA1EC9BE}"/>
                    </a:ext>
                  </a:extLst>
                </p14:cNvPr>
                <p14:cNvContentPartPr/>
                <p14:nvPr/>
              </p14:nvContentPartPr>
              <p14:xfrm>
                <a:off x="964653" y="1447613"/>
                <a:ext cx="3027600" cy="5074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FF00C84-A41F-AD4A-4AAD-811DFA1EC9B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5653" y="1438613"/>
                  <a:ext cx="3045240" cy="509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395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62BB80-6EDA-73AA-FAF8-FFED47BAF606}"/>
                  </a:ext>
                </a:extLst>
              </p14:cNvPr>
              <p14:cNvContentPartPr/>
              <p14:nvPr/>
            </p14:nvContentPartPr>
            <p14:xfrm>
              <a:off x="431133" y="617813"/>
              <a:ext cx="75240" cy="40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62BB80-6EDA-73AA-FAF8-FFED47BAF6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133" y="609173"/>
                <a:ext cx="928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52A469-FB0D-1BC1-274E-8DAB47F73A66}"/>
                  </a:ext>
                </a:extLst>
              </p14:cNvPr>
              <p14:cNvContentPartPr/>
              <p14:nvPr/>
            </p14:nvContentPartPr>
            <p14:xfrm>
              <a:off x="440133" y="590453"/>
              <a:ext cx="11448000" cy="1840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52A469-FB0D-1BC1-274E-8DAB47F73A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493" y="581813"/>
                <a:ext cx="11465640" cy="18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2F9D-BAFC-8477-9AE9-86AE319BEB31}"/>
              </a:ext>
            </a:extLst>
          </p:cNvPr>
          <p:cNvGrpSpPr/>
          <p:nvPr/>
        </p:nvGrpSpPr>
        <p:grpSpPr>
          <a:xfrm>
            <a:off x="6282213" y="2246813"/>
            <a:ext cx="3377520" cy="1107720"/>
            <a:chOff x="6282213" y="2246813"/>
            <a:chExt cx="3377520" cy="11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A87F4A-7E86-04BD-36CF-FB8017D2C2D4}"/>
                    </a:ext>
                  </a:extLst>
                </p14:cNvPr>
                <p14:cNvContentPartPr/>
                <p14:nvPr/>
              </p14:nvContentPartPr>
              <p14:xfrm>
                <a:off x="6443133" y="2641373"/>
                <a:ext cx="501120" cy="47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A87F4A-7E86-04BD-36CF-FB8017D2C2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34133" y="2632733"/>
                  <a:ext cx="51876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F3B514-306B-5F6C-410B-EB4B77F100ED}"/>
                    </a:ext>
                  </a:extLst>
                </p14:cNvPr>
                <p14:cNvContentPartPr/>
                <p14:nvPr/>
              </p14:nvContentPartPr>
              <p14:xfrm>
                <a:off x="6400653" y="2723813"/>
                <a:ext cx="365040" cy="18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F3B514-306B-5F6C-410B-EB4B77F100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91653" y="2714813"/>
                  <a:ext cx="382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CDDDD8-300D-B4A7-CC9A-64C66AEAE171}"/>
                    </a:ext>
                  </a:extLst>
                </p14:cNvPr>
                <p14:cNvContentPartPr/>
                <p14:nvPr/>
              </p14:nvContentPartPr>
              <p14:xfrm>
                <a:off x="6282213" y="2444813"/>
                <a:ext cx="879120" cy="213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CDDDD8-300D-B4A7-CC9A-64C66AEAE1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73213" y="2436173"/>
                  <a:ext cx="896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A8F84A-C29B-4C05-F887-24B145F75774}"/>
                    </a:ext>
                  </a:extLst>
                </p14:cNvPr>
                <p14:cNvContentPartPr/>
                <p14:nvPr/>
              </p14:nvContentPartPr>
              <p14:xfrm>
                <a:off x="7289853" y="2767373"/>
                <a:ext cx="587160" cy="167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A8F84A-C29B-4C05-F887-24B145F757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81213" y="2758733"/>
                  <a:ext cx="604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A393A3B-C3C1-180F-5F36-3A6E7B817894}"/>
                    </a:ext>
                  </a:extLst>
                </p14:cNvPr>
                <p14:cNvContentPartPr/>
                <p14:nvPr/>
              </p14:nvContentPartPr>
              <p14:xfrm>
                <a:off x="7983213" y="2246813"/>
                <a:ext cx="908640" cy="703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A393A3B-C3C1-180F-5F36-3A6E7B8178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74573" y="2238173"/>
                  <a:ext cx="92628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371C53-2244-723D-CD87-24BF5D960E5F}"/>
                    </a:ext>
                  </a:extLst>
                </p14:cNvPr>
                <p14:cNvContentPartPr/>
                <p14:nvPr/>
              </p14:nvContentPartPr>
              <p14:xfrm>
                <a:off x="8178693" y="2497373"/>
                <a:ext cx="2304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371C53-2244-723D-CD87-24BF5D960E5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70053" y="2488733"/>
                  <a:ext cx="40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6D8C43-EFC7-702E-7A1E-0BA898B42539}"/>
                    </a:ext>
                  </a:extLst>
                </p14:cNvPr>
                <p14:cNvContentPartPr/>
                <p14:nvPr/>
              </p14:nvContentPartPr>
              <p14:xfrm>
                <a:off x="6485253" y="2814893"/>
                <a:ext cx="3174480" cy="539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6D8C43-EFC7-702E-7A1E-0BA898B425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76613" y="2805893"/>
                  <a:ext cx="3192120" cy="55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E66282-6275-C7EF-26AD-7B2FBCED99C4}"/>
              </a:ext>
            </a:extLst>
          </p:cNvPr>
          <p:cNvGrpSpPr/>
          <p:nvPr/>
        </p:nvGrpSpPr>
        <p:grpSpPr>
          <a:xfrm>
            <a:off x="3583653" y="2641373"/>
            <a:ext cx="1539360" cy="745560"/>
            <a:chOff x="3583653" y="2641373"/>
            <a:chExt cx="1539360" cy="74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A673DC-831F-86F8-697C-50A5E0BF03A1}"/>
                    </a:ext>
                  </a:extLst>
                </p14:cNvPr>
                <p14:cNvContentPartPr/>
                <p14:nvPr/>
              </p14:nvContentPartPr>
              <p14:xfrm>
                <a:off x="4291773" y="2704733"/>
                <a:ext cx="154080" cy="369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A673DC-831F-86F8-697C-50A5E0BF03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82773" y="2695733"/>
                  <a:ext cx="1717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3885D9-FB9D-753B-98FB-ED40BBF20DD0}"/>
                    </a:ext>
                  </a:extLst>
                </p14:cNvPr>
                <p14:cNvContentPartPr/>
                <p14:nvPr/>
              </p14:nvContentPartPr>
              <p14:xfrm>
                <a:off x="4622613" y="2641373"/>
                <a:ext cx="253800" cy="423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3885D9-FB9D-753B-98FB-ED40BBF20D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13613" y="2632733"/>
                  <a:ext cx="2714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4304E0-5D5C-3BC7-59CF-83965D2E00C6}"/>
                    </a:ext>
                  </a:extLst>
                </p14:cNvPr>
                <p14:cNvContentPartPr/>
                <p14:nvPr/>
              </p14:nvContentPartPr>
              <p14:xfrm>
                <a:off x="3583653" y="3066173"/>
                <a:ext cx="1539360" cy="320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4304E0-5D5C-3BC7-59CF-83965D2E00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74653" y="3057533"/>
                  <a:ext cx="1557000" cy="33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7F6A1A-FF74-8F96-0741-B6BFEBEB6486}"/>
              </a:ext>
            </a:extLst>
          </p:cNvPr>
          <p:cNvGrpSpPr/>
          <p:nvPr/>
        </p:nvGrpSpPr>
        <p:grpSpPr>
          <a:xfrm>
            <a:off x="1032333" y="2921453"/>
            <a:ext cx="1940040" cy="646560"/>
            <a:chOff x="1032333" y="2921453"/>
            <a:chExt cx="1940040" cy="64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27465CA-22AB-B1EF-B394-499F13484866}"/>
                    </a:ext>
                  </a:extLst>
                </p14:cNvPr>
                <p14:cNvContentPartPr/>
                <p14:nvPr/>
              </p14:nvContentPartPr>
              <p14:xfrm>
                <a:off x="1346253" y="2921453"/>
                <a:ext cx="332640" cy="277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27465CA-22AB-B1EF-B394-499F134848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37253" y="2912813"/>
                  <a:ext cx="3502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A16366C-EB18-790A-0AFA-7A04B5B4FD05}"/>
                    </a:ext>
                  </a:extLst>
                </p14:cNvPr>
                <p14:cNvContentPartPr/>
                <p14:nvPr/>
              </p14:nvContentPartPr>
              <p14:xfrm>
                <a:off x="1726773" y="3151853"/>
                <a:ext cx="25920" cy="14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A16366C-EB18-790A-0AFA-7A04B5B4FD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18133" y="3143213"/>
                  <a:ext cx="43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2CDCE3E-DBA2-BF80-C98F-EDE5CF4708F0}"/>
                    </a:ext>
                  </a:extLst>
                </p14:cNvPr>
                <p14:cNvContentPartPr/>
                <p14:nvPr/>
              </p14:nvContentPartPr>
              <p14:xfrm>
                <a:off x="1633533" y="3097853"/>
                <a:ext cx="188280" cy="89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2CDCE3E-DBA2-BF80-C98F-EDE5CF4708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24533" y="3089213"/>
                  <a:ext cx="205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A6F0FC-A00D-FA49-B623-D476184ED9BF}"/>
                    </a:ext>
                  </a:extLst>
                </p14:cNvPr>
                <p14:cNvContentPartPr/>
                <p14:nvPr/>
              </p14:nvContentPartPr>
              <p14:xfrm>
                <a:off x="1921893" y="3019733"/>
                <a:ext cx="780480" cy="183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A6F0FC-A00D-FA49-B623-D476184ED9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12893" y="3010733"/>
                  <a:ext cx="798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2E765E6-E3D8-47CF-9D44-80805B2CD5D5}"/>
                    </a:ext>
                  </a:extLst>
                </p14:cNvPr>
                <p14:cNvContentPartPr/>
                <p14:nvPr/>
              </p14:nvContentPartPr>
              <p14:xfrm>
                <a:off x="1032333" y="3130613"/>
                <a:ext cx="1940040" cy="437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2E765E6-E3D8-47CF-9D44-80805B2CD5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3333" y="3121973"/>
                  <a:ext cx="1957680" cy="45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544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Perry</dc:creator>
  <cp:lastModifiedBy>Alex Perry</cp:lastModifiedBy>
  <cp:revision>2</cp:revision>
  <dcterms:created xsi:type="dcterms:W3CDTF">2022-05-22T11:54:30Z</dcterms:created>
  <dcterms:modified xsi:type="dcterms:W3CDTF">2022-05-22T12:27:36Z</dcterms:modified>
</cp:coreProperties>
</file>