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D30B4-4260-49DA-9808-26913DDD1FDB}" v="62" dt="2022-10-17T11:20:45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io Gwaan" userId="09851768cfdab56e" providerId="LiveId" clId="{51CD30B4-4260-49DA-9808-26913DDD1FDB}"/>
    <pc:docChg chg="undo custSel addSld modSld">
      <pc:chgData name="Chrisio Gwaan" userId="09851768cfdab56e" providerId="LiveId" clId="{51CD30B4-4260-49DA-9808-26913DDD1FDB}" dt="2022-10-17T11:24:08.881" v="1164" actId="20577"/>
      <pc:docMkLst>
        <pc:docMk/>
      </pc:docMkLst>
      <pc:sldChg chg="addSp delSp modSp new mod setBg">
        <pc:chgData name="Chrisio Gwaan" userId="09851768cfdab56e" providerId="LiveId" clId="{51CD30B4-4260-49DA-9808-26913DDD1FDB}" dt="2022-10-17T11:24:08.881" v="1164" actId="20577"/>
        <pc:sldMkLst>
          <pc:docMk/>
          <pc:sldMk cId="4136406618" sldId="256"/>
        </pc:sldMkLst>
        <pc:spChg chg="add del mod">
          <ac:chgData name="Chrisio Gwaan" userId="09851768cfdab56e" providerId="LiveId" clId="{51CD30B4-4260-49DA-9808-26913DDD1FDB}" dt="2022-10-17T10:52:54.268" v="446" actId="33987"/>
          <ac:spMkLst>
            <pc:docMk/>
            <pc:sldMk cId="4136406618" sldId="256"/>
            <ac:spMk id="2" creationId="{828903AC-944D-74E4-C91F-37772D22AA7E}"/>
          </ac:spMkLst>
        </pc:spChg>
        <pc:spChg chg="del">
          <ac:chgData name="Chrisio Gwaan" userId="09851768cfdab56e" providerId="LiveId" clId="{51CD30B4-4260-49DA-9808-26913DDD1FDB}" dt="2022-10-16T16:50:28.875" v="1" actId="478"/>
          <ac:spMkLst>
            <pc:docMk/>
            <pc:sldMk cId="4136406618" sldId="256"/>
            <ac:spMk id="2" creationId="{EF39E676-10E1-9409-3B97-BA791682FDE8}"/>
          </ac:spMkLst>
        </pc:spChg>
        <pc:spChg chg="del">
          <ac:chgData name="Chrisio Gwaan" userId="09851768cfdab56e" providerId="LiveId" clId="{51CD30B4-4260-49DA-9808-26913DDD1FDB}" dt="2022-10-16T16:50:29.387" v="2" actId="478"/>
          <ac:spMkLst>
            <pc:docMk/>
            <pc:sldMk cId="4136406618" sldId="256"/>
            <ac:spMk id="3" creationId="{11135DC7-303F-CA68-329A-209A667A539C}"/>
          </ac:spMkLst>
        </pc:spChg>
        <pc:spChg chg="add del mod">
          <ac:chgData name="Chrisio Gwaan" userId="09851768cfdab56e" providerId="LiveId" clId="{51CD30B4-4260-49DA-9808-26913DDD1FDB}" dt="2022-10-17T11:15:35.465" v="854" actId="478"/>
          <ac:spMkLst>
            <pc:docMk/>
            <pc:sldMk cId="4136406618" sldId="256"/>
            <ac:spMk id="4" creationId="{FC89DEC7-1CB1-E584-A431-10A4C89287D9}"/>
          </ac:spMkLst>
        </pc:spChg>
        <pc:spChg chg="add del mod">
          <ac:chgData name="Chrisio Gwaan" userId="09851768cfdab56e" providerId="LiveId" clId="{51CD30B4-4260-49DA-9808-26913DDD1FDB}" dt="2022-10-17T11:15:35.465" v="854" actId="478"/>
          <ac:spMkLst>
            <pc:docMk/>
            <pc:sldMk cId="4136406618" sldId="256"/>
            <ac:spMk id="5" creationId="{23DD6161-20C3-26B8-AA48-A26B65D203B8}"/>
          </ac:spMkLst>
        </pc:spChg>
        <pc:spChg chg="add del mod">
          <ac:chgData name="Chrisio Gwaan" userId="09851768cfdab56e" providerId="LiveId" clId="{51CD30B4-4260-49DA-9808-26913DDD1FDB}" dt="2022-10-17T11:15:35.465" v="854" actId="478"/>
          <ac:spMkLst>
            <pc:docMk/>
            <pc:sldMk cId="4136406618" sldId="256"/>
            <ac:spMk id="6" creationId="{98BD868F-0CB6-85F2-DC0F-509CD6ACA70F}"/>
          </ac:spMkLst>
        </pc:spChg>
        <pc:spChg chg="add del mod">
          <ac:chgData name="Chrisio Gwaan" userId="09851768cfdab56e" providerId="LiveId" clId="{51CD30B4-4260-49DA-9808-26913DDD1FDB}" dt="2022-10-17T11:15:35.465" v="854" actId="478"/>
          <ac:spMkLst>
            <pc:docMk/>
            <pc:sldMk cId="4136406618" sldId="256"/>
            <ac:spMk id="7" creationId="{9909ADEB-ECEE-461E-B8B0-E835E97619E9}"/>
          </ac:spMkLst>
        </pc:spChg>
        <pc:spChg chg="add del mod">
          <ac:chgData name="Chrisio Gwaan" userId="09851768cfdab56e" providerId="LiveId" clId="{51CD30B4-4260-49DA-9808-26913DDD1FDB}" dt="2022-10-17T11:15:35.465" v="854" actId="478"/>
          <ac:spMkLst>
            <pc:docMk/>
            <pc:sldMk cId="4136406618" sldId="256"/>
            <ac:spMk id="8" creationId="{29578B6A-E966-BDF3-8AEF-AD99C3F62395}"/>
          </ac:spMkLst>
        </pc:spChg>
        <pc:spChg chg="add del mod">
          <ac:chgData name="Chrisio Gwaan" userId="09851768cfdab56e" providerId="LiveId" clId="{51CD30B4-4260-49DA-9808-26913DDD1FDB}" dt="2022-10-17T11:20:35.813" v="1116" actId="478"/>
          <ac:spMkLst>
            <pc:docMk/>
            <pc:sldMk cId="4136406618" sldId="256"/>
            <ac:spMk id="9" creationId="{EFD69107-78CD-649D-1C31-CDBCB3FAADBA}"/>
          </ac:spMkLst>
        </pc:spChg>
        <pc:spChg chg="add del mod">
          <ac:chgData name="Chrisio Gwaan" userId="09851768cfdab56e" providerId="LiveId" clId="{51CD30B4-4260-49DA-9808-26913DDD1FDB}" dt="2022-10-17T11:20:35.813" v="1116" actId="478"/>
          <ac:spMkLst>
            <pc:docMk/>
            <pc:sldMk cId="4136406618" sldId="256"/>
            <ac:spMk id="10" creationId="{F2406EDE-9EF4-9796-CD39-C319E213D02B}"/>
          </ac:spMkLst>
        </pc:spChg>
        <pc:spChg chg="add del mod">
          <ac:chgData name="Chrisio Gwaan" userId="09851768cfdab56e" providerId="LiveId" clId="{51CD30B4-4260-49DA-9808-26913DDD1FDB}" dt="2022-10-17T11:20:35.813" v="1116" actId="478"/>
          <ac:spMkLst>
            <pc:docMk/>
            <pc:sldMk cId="4136406618" sldId="256"/>
            <ac:spMk id="11" creationId="{D5ED7EE7-431B-E6EB-1243-035A195B00CB}"/>
          </ac:spMkLst>
        </pc:spChg>
        <pc:spChg chg="add del mod">
          <ac:chgData name="Chrisio Gwaan" userId="09851768cfdab56e" providerId="LiveId" clId="{51CD30B4-4260-49DA-9808-26913DDD1FDB}" dt="2022-10-17T11:20:35.813" v="1116" actId="478"/>
          <ac:spMkLst>
            <pc:docMk/>
            <pc:sldMk cId="4136406618" sldId="256"/>
            <ac:spMk id="12" creationId="{63BD1116-D8BA-07CD-151B-EFA5DEA76864}"/>
          </ac:spMkLst>
        </pc:spChg>
        <pc:spChg chg="add del mod">
          <ac:chgData name="Chrisio Gwaan" userId="09851768cfdab56e" providerId="LiveId" clId="{51CD30B4-4260-49DA-9808-26913DDD1FDB}" dt="2022-10-17T11:20:35.813" v="1116" actId="478"/>
          <ac:spMkLst>
            <pc:docMk/>
            <pc:sldMk cId="4136406618" sldId="256"/>
            <ac:spMk id="13" creationId="{745130B6-2434-9C0D-284F-3639695076A9}"/>
          </ac:spMkLst>
        </pc:spChg>
        <pc:spChg chg="add mod">
          <ac:chgData name="Chrisio Gwaan" userId="09851768cfdab56e" providerId="LiveId" clId="{51CD30B4-4260-49DA-9808-26913DDD1FDB}" dt="2022-10-17T11:24:08.881" v="1164" actId="20577"/>
          <ac:spMkLst>
            <pc:docMk/>
            <pc:sldMk cId="4136406618" sldId="256"/>
            <ac:spMk id="22" creationId="{6AC74832-A08F-BBA1-A8A7-0189C7A9DBE6}"/>
          </ac:spMkLst>
        </pc:spChg>
        <pc:spChg chg="add mod">
          <ac:chgData name="Chrisio Gwaan" userId="09851768cfdab56e" providerId="LiveId" clId="{51CD30B4-4260-49DA-9808-26913DDD1FDB}" dt="2022-10-17T11:12:59.204" v="785" actId="1076"/>
          <ac:spMkLst>
            <pc:docMk/>
            <pc:sldMk cId="4136406618" sldId="256"/>
            <ac:spMk id="24" creationId="{1A35F444-BED2-A5D2-2A7C-B13F21139691}"/>
          </ac:spMkLst>
        </pc:spChg>
        <pc:spChg chg="add mod">
          <ac:chgData name="Chrisio Gwaan" userId="09851768cfdab56e" providerId="LiveId" clId="{51CD30B4-4260-49DA-9808-26913DDD1FDB}" dt="2022-10-17T11:13:04.384" v="786" actId="1076"/>
          <ac:spMkLst>
            <pc:docMk/>
            <pc:sldMk cId="4136406618" sldId="256"/>
            <ac:spMk id="28" creationId="{5DA3D2CB-67E9-56A5-E601-58996A01196E}"/>
          </ac:spMkLst>
        </pc:spChg>
        <pc:spChg chg="add mod">
          <ac:chgData name="Chrisio Gwaan" userId="09851768cfdab56e" providerId="LiveId" clId="{51CD30B4-4260-49DA-9808-26913DDD1FDB}" dt="2022-10-17T10:53:08.880" v="447" actId="3062"/>
          <ac:spMkLst>
            <pc:docMk/>
            <pc:sldMk cId="4136406618" sldId="256"/>
            <ac:spMk id="32" creationId="{2039A72F-EDB1-2D3B-A5DB-5C8A82102EDF}"/>
          </ac:spMkLst>
        </pc:spChg>
        <pc:spChg chg="add mod">
          <ac:chgData name="Chrisio Gwaan" userId="09851768cfdab56e" providerId="LiveId" clId="{51CD30B4-4260-49DA-9808-26913DDD1FDB}" dt="2022-10-17T11:14:17.008" v="825" actId="14100"/>
          <ac:spMkLst>
            <pc:docMk/>
            <pc:sldMk cId="4136406618" sldId="256"/>
            <ac:spMk id="33" creationId="{2E297EE8-4F24-8560-F241-F7444907BB8B}"/>
          </ac:spMkLst>
        </pc:spChg>
        <pc:spChg chg="add del mod">
          <ac:chgData name="Chrisio Gwaan" userId="09851768cfdab56e" providerId="LiveId" clId="{51CD30B4-4260-49DA-9808-26913DDD1FDB}" dt="2022-10-17T11:21:58.424" v="1146" actId="478"/>
          <ac:spMkLst>
            <pc:docMk/>
            <pc:sldMk cId="4136406618" sldId="256"/>
            <ac:spMk id="34" creationId="{8A097B87-4EDF-82EA-624E-1AC1BE7C7BA8}"/>
          </ac:spMkLst>
        </pc:spChg>
        <pc:spChg chg="add mod">
          <ac:chgData name="Chrisio Gwaan" userId="09851768cfdab56e" providerId="LiveId" clId="{51CD30B4-4260-49DA-9808-26913DDD1FDB}" dt="2022-10-17T11:13:41.081" v="807" actId="14100"/>
          <ac:spMkLst>
            <pc:docMk/>
            <pc:sldMk cId="4136406618" sldId="256"/>
            <ac:spMk id="35" creationId="{0DE13F3A-CA1D-CA1B-65A9-2BA703C1B895}"/>
          </ac:spMkLst>
        </pc:spChg>
        <pc:spChg chg="add mod">
          <ac:chgData name="Chrisio Gwaan" userId="09851768cfdab56e" providerId="LiveId" clId="{51CD30B4-4260-49DA-9808-26913DDD1FDB}" dt="2022-10-17T11:14:53.798" v="841" actId="14100"/>
          <ac:spMkLst>
            <pc:docMk/>
            <pc:sldMk cId="4136406618" sldId="256"/>
            <ac:spMk id="63" creationId="{FD6197A8-42E7-D20B-BFC1-CFCE9BA57B51}"/>
          </ac:spMkLst>
        </pc:spChg>
        <pc:spChg chg="add mod">
          <ac:chgData name="Chrisio Gwaan" userId="09851768cfdab56e" providerId="LiveId" clId="{51CD30B4-4260-49DA-9808-26913DDD1FDB}" dt="2022-10-17T11:15:17.847" v="851" actId="14100"/>
          <ac:spMkLst>
            <pc:docMk/>
            <pc:sldMk cId="4136406618" sldId="256"/>
            <ac:spMk id="65" creationId="{62A5F5E6-C816-92DE-0942-C94345BB554D}"/>
          </ac:spMkLst>
        </pc:spChg>
        <pc:spChg chg="add mod">
          <ac:chgData name="Chrisio Gwaan" userId="09851768cfdab56e" providerId="LiveId" clId="{51CD30B4-4260-49DA-9808-26913DDD1FDB}" dt="2022-10-17T11:15:51.875" v="869" actId="20577"/>
          <ac:spMkLst>
            <pc:docMk/>
            <pc:sldMk cId="4136406618" sldId="256"/>
            <ac:spMk id="68" creationId="{7D5FFE7C-1E96-2E3E-4B3F-7C4BB5E91C14}"/>
          </ac:spMkLst>
        </pc:spChg>
        <pc:spChg chg="add del mod">
          <ac:chgData name="Chrisio Gwaan" userId="09851768cfdab56e" providerId="LiveId" clId="{51CD30B4-4260-49DA-9808-26913DDD1FDB}" dt="2022-10-17T11:16:19.766" v="876" actId="478"/>
          <ac:spMkLst>
            <pc:docMk/>
            <pc:sldMk cId="4136406618" sldId="256"/>
            <ac:spMk id="71" creationId="{B6AD7042-58CA-3B48-B33C-439649FEB520}"/>
          </ac:spMkLst>
        </pc:spChg>
        <pc:spChg chg="add mod">
          <ac:chgData name="Chrisio Gwaan" userId="09851768cfdab56e" providerId="LiveId" clId="{51CD30B4-4260-49DA-9808-26913DDD1FDB}" dt="2022-10-17T11:17:18.467" v="954" actId="14100"/>
          <ac:spMkLst>
            <pc:docMk/>
            <pc:sldMk cId="4136406618" sldId="256"/>
            <ac:spMk id="74" creationId="{92399C42-5746-3D3A-FB78-9047C49A1D99}"/>
          </ac:spMkLst>
        </pc:spChg>
        <pc:spChg chg="add mod">
          <ac:chgData name="Chrisio Gwaan" userId="09851768cfdab56e" providerId="LiveId" clId="{51CD30B4-4260-49DA-9808-26913DDD1FDB}" dt="2022-10-17T11:17:43.546" v="978" actId="14100"/>
          <ac:spMkLst>
            <pc:docMk/>
            <pc:sldMk cId="4136406618" sldId="256"/>
            <ac:spMk id="76" creationId="{BDFD64E8-9823-8559-EB08-1716B52304EC}"/>
          </ac:spMkLst>
        </pc:spChg>
        <pc:spChg chg="add mod">
          <ac:chgData name="Chrisio Gwaan" userId="09851768cfdab56e" providerId="LiveId" clId="{51CD30B4-4260-49DA-9808-26913DDD1FDB}" dt="2022-10-17T11:20:30.603" v="1115" actId="1076"/>
          <ac:spMkLst>
            <pc:docMk/>
            <pc:sldMk cId="4136406618" sldId="256"/>
            <ac:spMk id="77" creationId="{C7B56773-BE19-A547-220C-ADEAED7D10C6}"/>
          </ac:spMkLst>
        </pc:spChg>
        <pc:spChg chg="add mod">
          <ac:chgData name="Chrisio Gwaan" userId="09851768cfdab56e" providerId="LiveId" clId="{51CD30B4-4260-49DA-9808-26913DDD1FDB}" dt="2022-10-17T11:20:30.603" v="1115" actId="1076"/>
          <ac:spMkLst>
            <pc:docMk/>
            <pc:sldMk cId="4136406618" sldId="256"/>
            <ac:spMk id="79" creationId="{642C7900-3954-DE6D-E8DC-4C1CFEFB2CAA}"/>
          </ac:spMkLst>
        </pc:spChg>
        <pc:spChg chg="add del mod">
          <ac:chgData name="Chrisio Gwaan" userId="09851768cfdab56e" providerId="LiveId" clId="{51CD30B4-4260-49DA-9808-26913DDD1FDB}" dt="2022-10-17T11:19:13.728" v="1017"/>
          <ac:spMkLst>
            <pc:docMk/>
            <pc:sldMk cId="4136406618" sldId="256"/>
            <ac:spMk id="80" creationId="{3FC34852-CB3B-5832-F01C-7F51FE40182C}"/>
          </ac:spMkLst>
        </pc:spChg>
        <pc:spChg chg="add del mod">
          <ac:chgData name="Chrisio Gwaan" userId="09851768cfdab56e" providerId="LiveId" clId="{51CD30B4-4260-49DA-9808-26913DDD1FDB}" dt="2022-10-17T11:19:13.728" v="1017"/>
          <ac:spMkLst>
            <pc:docMk/>
            <pc:sldMk cId="4136406618" sldId="256"/>
            <ac:spMk id="82" creationId="{CB02B806-2269-3536-BE36-DE6C505B63D4}"/>
          </ac:spMkLst>
        </pc:spChg>
        <pc:spChg chg="add del mod">
          <ac:chgData name="Chrisio Gwaan" userId="09851768cfdab56e" providerId="LiveId" clId="{51CD30B4-4260-49DA-9808-26913DDD1FDB}" dt="2022-10-17T11:19:19.648" v="1022"/>
          <ac:spMkLst>
            <pc:docMk/>
            <pc:sldMk cId="4136406618" sldId="256"/>
            <ac:spMk id="83" creationId="{6D5EA9C2-480E-BEF0-3BDC-01651759812A}"/>
          </ac:spMkLst>
        </pc:spChg>
        <pc:spChg chg="add mod">
          <ac:chgData name="Chrisio Gwaan" userId="09851768cfdab56e" providerId="LiveId" clId="{51CD30B4-4260-49DA-9808-26913DDD1FDB}" dt="2022-10-17T11:19:56.647" v="1068" actId="14100"/>
          <ac:spMkLst>
            <pc:docMk/>
            <pc:sldMk cId="4136406618" sldId="256"/>
            <ac:spMk id="84" creationId="{14F1698C-44E6-FA31-3C05-314B3D24E351}"/>
          </ac:spMkLst>
        </pc:spChg>
        <pc:spChg chg="add mod">
          <ac:chgData name="Chrisio Gwaan" userId="09851768cfdab56e" providerId="LiveId" clId="{51CD30B4-4260-49DA-9808-26913DDD1FDB}" dt="2022-10-17T11:20:18.331" v="1114" actId="14100"/>
          <ac:spMkLst>
            <pc:docMk/>
            <pc:sldMk cId="4136406618" sldId="256"/>
            <ac:spMk id="86" creationId="{4C1C6FCB-693F-A0C4-B976-B4F33BCB7B94}"/>
          </ac:spMkLst>
        </pc:spChg>
        <pc:spChg chg="add mod">
          <ac:chgData name="Chrisio Gwaan" userId="09851768cfdab56e" providerId="LiveId" clId="{51CD30B4-4260-49DA-9808-26913DDD1FDB}" dt="2022-10-17T11:21:06.466" v="1137" actId="14100"/>
          <ac:spMkLst>
            <pc:docMk/>
            <pc:sldMk cId="4136406618" sldId="256"/>
            <ac:spMk id="87" creationId="{D2099549-CCAE-C7DD-F72A-2DC8456AC764}"/>
          </ac:spMkLst>
        </pc:spChg>
        <pc:picChg chg="add mod">
          <ac:chgData name="Chrisio Gwaan" userId="09851768cfdab56e" providerId="LiveId" clId="{51CD30B4-4260-49DA-9808-26913DDD1FDB}" dt="2022-10-17T10:55:39.261" v="467" actId="1076"/>
          <ac:picMkLst>
            <pc:docMk/>
            <pc:sldMk cId="4136406618" sldId="256"/>
            <ac:picMk id="14" creationId="{15DDCBC2-94D5-D634-4AB2-4AC10FDB5218}"/>
          </ac:picMkLst>
        </pc:picChg>
        <pc:picChg chg="add mod">
          <ac:chgData name="Chrisio Gwaan" userId="09851768cfdab56e" providerId="LiveId" clId="{51CD30B4-4260-49DA-9808-26913DDD1FDB}" dt="2022-10-17T10:56:13.365" v="474" actId="1076"/>
          <ac:picMkLst>
            <pc:docMk/>
            <pc:sldMk cId="4136406618" sldId="256"/>
            <ac:picMk id="18" creationId="{2D73E043-F5BA-6CEF-1D7F-AFBC55404DF0}"/>
          </ac:picMkLst>
        </pc:picChg>
        <pc:picChg chg="add mod">
          <ac:chgData name="Chrisio Gwaan" userId="09851768cfdab56e" providerId="LiveId" clId="{51CD30B4-4260-49DA-9808-26913DDD1FDB}" dt="2022-10-17T10:57:22.559" v="491" actId="1076"/>
          <ac:picMkLst>
            <pc:docMk/>
            <pc:sldMk cId="4136406618" sldId="256"/>
            <ac:picMk id="20" creationId="{D4146591-413D-CD01-FD5A-3E7C0D053FE9}"/>
          </ac:picMkLst>
        </pc:picChg>
        <pc:picChg chg="add mod">
          <ac:chgData name="Chrisio Gwaan" userId="09851768cfdab56e" providerId="LiveId" clId="{51CD30B4-4260-49DA-9808-26913DDD1FDB}" dt="2022-10-17T11:12:59.204" v="785" actId="1076"/>
          <ac:picMkLst>
            <pc:docMk/>
            <pc:sldMk cId="4136406618" sldId="256"/>
            <ac:picMk id="26" creationId="{F0228AC5-1B28-970F-4776-10FD545C254A}"/>
          </ac:picMkLst>
        </pc:picChg>
        <pc:picChg chg="add mod">
          <ac:chgData name="Chrisio Gwaan" userId="09851768cfdab56e" providerId="LiveId" clId="{51CD30B4-4260-49DA-9808-26913DDD1FDB}" dt="2022-10-17T11:13:04.384" v="786" actId="1076"/>
          <ac:picMkLst>
            <pc:docMk/>
            <pc:sldMk cId="4136406618" sldId="256"/>
            <ac:picMk id="30" creationId="{26F9DB91-9DC4-54C6-2F5C-B7C64E2D7E45}"/>
          </ac:picMkLst>
        </pc:picChg>
        <pc:picChg chg="add mod">
          <ac:chgData name="Chrisio Gwaan" userId="09851768cfdab56e" providerId="LiveId" clId="{51CD30B4-4260-49DA-9808-26913DDD1FDB}" dt="2022-10-17T11:13:49.414" v="809" actId="1076"/>
          <ac:picMkLst>
            <pc:docMk/>
            <pc:sldMk cId="4136406618" sldId="256"/>
            <ac:picMk id="36" creationId="{27DD7561-EC8D-E11A-8F52-BBCB11E40C61}"/>
          </ac:picMkLst>
        </pc:picChg>
        <pc:picChg chg="add mod">
          <ac:chgData name="Chrisio Gwaan" userId="09851768cfdab56e" providerId="LiveId" clId="{51CD30B4-4260-49DA-9808-26913DDD1FDB}" dt="2022-10-17T11:14:43.161" v="829" actId="1076"/>
          <ac:picMkLst>
            <pc:docMk/>
            <pc:sldMk cId="4136406618" sldId="256"/>
            <ac:picMk id="64" creationId="{26FE1307-1079-8290-9BDE-B612E55E9189}"/>
          </ac:picMkLst>
        </pc:picChg>
        <pc:picChg chg="add mod">
          <ac:chgData name="Chrisio Gwaan" userId="09851768cfdab56e" providerId="LiveId" clId="{51CD30B4-4260-49DA-9808-26913DDD1FDB}" dt="2022-10-17T11:15:58.940" v="871" actId="1076"/>
          <ac:picMkLst>
            <pc:docMk/>
            <pc:sldMk cId="4136406618" sldId="256"/>
            <ac:picMk id="69" creationId="{0CE0EE32-87BA-9A7C-3F7D-71439CE0C5EC}"/>
          </ac:picMkLst>
        </pc:picChg>
        <pc:picChg chg="add del mod">
          <ac:chgData name="Chrisio Gwaan" userId="09851768cfdab56e" providerId="LiveId" clId="{51CD30B4-4260-49DA-9808-26913DDD1FDB}" dt="2022-10-17T11:16:03.378" v="873"/>
          <ac:picMkLst>
            <pc:docMk/>
            <pc:sldMk cId="4136406618" sldId="256"/>
            <ac:picMk id="70" creationId="{FCD9E8A5-6CA8-923A-3575-B08663734B16}"/>
          </ac:picMkLst>
        </pc:picChg>
        <pc:picChg chg="add mod">
          <ac:chgData name="Chrisio Gwaan" userId="09851768cfdab56e" providerId="LiveId" clId="{51CD30B4-4260-49DA-9808-26913DDD1FDB}" dt="2022-10-17T11:17:20.825" v="955" actId="1076"/>
          <ac:picMkLst>
            <pc:docMk/>
            <pc:sldMk cId="4136406618" sldId="256"/>
            <ac:picMk id="75" creationId="{23436D38-2E52-3CE7-4EB6-E9553B85EF04}"/>
          </ac:picMkLst>
        </pc:picChg>
        <pc:picChg chg="add mod">
          <ac:chgData name="Chrisio Gwaan" userId="09851768cfdab56e" providerId="LiveId" clId="{51CD30B4-4260-49DA-9808-26913DDD1FDB}" dt="2022-10-17T11:20:30.603" v="1115" actId="1076"/>
          <ac:picMkLst>
            <pc:docMk/>
            <pc:sldMk cId="4136406618" sldId="256"/>
            <ac:picMk id="78" creationId="{472FA82A-2904-2913-D322-1DFD8397F4DD}"/>
          </ac:picMkLst>
        </pc:picChg>
        <pc:picChg chg="add del mod">
          <ac:chgData name="Chrisio Gwaan" userId="09851768cfdab56e" providerId="LiveId" clId="{51CD30B4-4260-49DA-9808-26913DDD1FDB}" dt="2022-10-17T11:19:13.728" v="1017"/>
          <ac:picMkLst>
            <pc:docMk/>
            <pc:sldMk cId="4136406618" sldId="256"/>
            <ac:picMk id="81" creationId="{3C348208-35C0-19C1-9EFA-3E4D4896747D}"/>
          </ac:picMkLst>
        </pc:picChg>
        <pc:picChg chg="add mod">
          <ac:chgData name="Chrisio Gwaan" userId="09851768cfdab56e" providerId="LiveId" clId="{51CD30B4-4260-49DA-9808-26913DDD1FDB}" dt="2022-10-17T11:19:58.215" v="1069" actId="1076"/>
          <ac:picMkLst>
            <pc:docMk/>
            <pc:sldMk cId="4136406618" sldId="256"/>
            <ac:picMk id="85" creationId="{F609524D-BC12-CCBA-C002-4393C80D867A}"/>
          </ac:picMkLst>
        </pc:picChg>
        <pc:picChg chg="add mod">
          <ac:chgData name="Chrisio Gwaan" userId="09851768cfdab56e" providerId="LiveId" clId="{51CD30B4-4260-49DA-9808-26913DDD1FDB}" dt="2022-10-17T11:20:50.408" v="1118" actId="1076"/>
          <ac:picMkLst>
            <pc:docMk/>
            <pc:sldMk cId="4136406618" sldId="256"/>
            <ac:picMk id="88" creationId="{2E3C57FF-04AC-7807-CD68-598D0017DA06}"/>
          </ac:picMkLst>
        </pc:picChg>
        <pc:cxnChg chg="add del mod">
          <ac:chgData name="Chrisio Gwaan" userId="09851768cfdab56e" providerId="LiveId" clId="{51CD30B4-4260-49DA-9808-26913DDD1FDB}" dt="2022-10-17T11:15:35.465" v="854" actId="478"/>
          <ac:cxnSpMkLst>
            <pc:docMk/>
            <pc:sldMk cId="4136406618" sldId="256"/>
            <ac:cxnSpMk id="15" creationId="{0FDB3DEF-B8FB-EF67-9F5A-6220BE657449}"/>
          </ac:cxnSpMkLst>
        </pc:cxnChg>
        <pc:cxnChg chg="add del mod">
          <ac:chgData name="Chrisio Gwaan" userId="09851768cfdab56e" providerId="LiveId" clId="{51CD30B4-4260-49DA-9808-26913DDD1FDB}" dt="2022-10-17T11:15:35.465" v="854" actId="478"/>
          <ac:cxnSpMkLst>
            <pc:docMk/>
            <pc:sldMk cId="4136406618" sldId="256"/>
            <ac:cxnSpMk id="17" creationId="{A27CC603-936E-2C1F-E196-67231DD8954D}"/>
          </ac:cxnSpMkLst>
        </pc:cxnChg>
        <pc:cxnChg chg="add del mod">
          <ac:chgData name="Chrisio Gwaan" userId="09851768cfdab56e" providerId="LiveId" clId="{51CD30B4-4260-49DA-9808-26913DDD1FDB}" dt="2022-10-17T11:15:35.465" v="854" actId="478"/>
          <ac:cxnSpMkLst>
            <pc:docMk/>
            <pc:sldMk cId="4136406618" sldId="256"/>
            <ac:cxnSpMk id="19" creationId="{21853D7A-92AC-9F68-0831-32FACBF18971}"/>
          </ac:cxnSpMkLst>
        </pc:cxnChg>
        <pc:cxnChg chg="add del mod">
          <ac:chgData name="Chrisio Gwaan" userId="09851768cfdab56e" providerId="LiveId" clId="{51CD30B4-4260-49DA-9808-26913DDD1FDB}" dt="2022-10-17T11:15:35.465" v="854" actId="478"/>
          <ac:cxnSpMkLst>
            <pc:docMk/>
            <pc:sldMk cId="4136406618" sldId="256"/>
            <ac:cxnSpMk id="21" creationId="{197182C3-BEFE-A028-A3D0-A8DC7E99EEAB}"/>
          </ac:cxnSpMkLst>
        </pc:cxnChg>
        <pc:cxnChg chg="add del mod">
          <ac:chgData name="Chrisio Gwaan" userId="09851768cfdab56e" providerId="LiveId" clId="{51CD30B4-4260-49DA-9808-26913DDD1FDB}" dt="2022-10-17T11:15:36.786" v="855" actId="478"/>
          <ac:cxnSpMkLst>
            <pc:docMk/>
            <pc:sldMk cId="4136406618" sldId="256"/>
            <ac:cxnSpMk id="23" creationId="{F445B03B-6558-F856-0BBD-7FBEEBE24B83}"/>
          </ac:cxnSpMkLst>
        </pc:cxnChg>
        <pc:cxnChg chg="add del mod">
          <ac:chgData name="Chrisio Gwaan" userId="09851768cfdab56e" providerId="LiveId" clId="{51CD30B4-4260-49DA-9808-26913DDD1FDB}" dt="2022-10-17T11:20:35.813" v="1116" actId="478"/>
          <ac:cxnSpMkLst>
            <pc:docMk/>
            <pc:sldMk cId="4136406618" sldId="256"/>
            <ac:cxnSpMk id="25" creationId="{46424DB2-F8A9-2D5F-983B-58E5B7573361}"/>
          </ac:cxnSpMkLst>
        </pc:cxnChg>
        <pc:cxnChg chg="add del mod">
          <ac:chgData name="Chrisio Gwaan" userId="09851768cfdab56e" providerId="LiveId" clId="{51CD30B4-4260-49DA-9808-26913DDD1FDB}" dt="2022-10-17T11:20:35.813" v="1116" actId="478"/>
          <ac:cxnSpMkLst>
            <pc:docMk/>
            <pc:sldMk cId="4136406618" sldId="256"/>
            <ac:cxnSpMk id="27" creationId="{391827AB-4F82-5F6D-8B12-5746E65088DD}"/>
          </ac:cxnSpMkLst>
        </pc:cxnChg>
        <pc:cxnChg chg="add del mod">
          <ac:chgData name="Chrisio Gwaan" userId="09851768cfdab56e" providerId="LiveId" clId="{51CD30B4-4260-49DA-9808-26913DDD1FDB}" dt="2022-10-17T11:20:35.813" v="1116" actId="478"/>
          <ac:cxnSpMkLst>
            <pc:docMk/>
            <pc:sldMk cId="4136406618" sldId="256"/>
            <ac:cxnSpMk id="29" creationId="{D5B6A547-4B45-09A0-5793-05A6D938698E}"/>
          </ac:cxnSpMkLst>
        </pc:cxnChg>
        <pc:cxnChg chg="add del mod">
          <ac:chgData name="Chrisio Gwaan" userId="09851768cfdab56e" providerId="LiveId" clId="{51CD30B4-4260-49DA-9808-26913DDD1FDB}" dt="2022-10-17T11:20:35.813" v="1116" actId="478"/>
          <ac:cxnSpMkLst>
            <pc:docMk/>
            <pc:sldMk cId="4136406618" sldId="256"/>
            <ac:cxnSpMk id="31" creationId="{87CD8E0A-EE2A-4308-1882-DA3E924EA3A9}"/>
          </ac:cxnSpMkLst>
        </pc:cxnChg>
        <pc:cxnChg chg="add mod">
          <ac:chgData name="Chrisio Gwaan" userId="09851768cfdab56e" providerId="LiveId" clId="{51CD30B4-4260-49DA-9808-26913DDD1FDB}" dt="2022-10-17T11:12:59.204" v="785" actId="1076"/>
          <ac:cxnSpMkLst>
            <pc:docMk/>
            <pc:sldMk cId="4136406618" sldId="256"/>
            <ac:cxnSpMk id="37" creationId="{8E7B3564-E94A-F2CC-2329-7138CB5E8DF2}"/>
          </ac:cxnSpMkLst>
        </pc:cxnChg>
        <pc:cxnChg chg="add mod">
          <ac:chgData name="Chrisio Gwaan" userId="09851768cfdab56e" providerId="LiveId" clId="{51CD30B4-4260-49DA-9808-26913DDD1FDB}" dt="2022-10-17T11:13:04.384" v="786" actId="1076"/>
          <ac:cxnSpMkLst>
            <pc:docMk/>
            <pc:sldMk cId="4136406618" sldId="256"/>
            <ac:cxnSpMk id="38" creationId="{A3EB9EC5-6BA1-E110-1F94-7BFF039ED6FA}"/>
          </ac:cxnSpMkLst>
        </pc:cxnChg>
        <pc:cxnChg chg="add mod">
          <ac:chgData name="Chrisio Gwaan" userId="09851768cfdab56e" providerId="LiveId" clId="{51CD30B4-4260-49DA-9808-26913DDD1FDB}" dt="2022-10-17T11:13:41.081" v="807" actId="14100"/>
          <ac:cxnSpMkLst>
            <pc:docMk/>
            <pc:sldMk cId="4136406618" sldId="256"/>
            <ac:cxnSpMk id="39" creationId="{E4648FAE-7CEF-569E-A7E1-87D2241259C4}"/>
          </ac:cxnSpMkLst>
        </pc:cxnChg>
        <pc:cxnChg chg="add mod">
          <ac:chgData name="Chrisio Gwaan" userId="09851768cfdab56e" providerId="LiveId" clId="{51CD30B4-4260-49DA-9808-26913DDD1FDB}" dt="2022-10-17T11:15:27.432" v="853" actId="13822"/>
          <ac:cxnSpMkLst>
            <pc:docMk/>
            <pc:sldMk cId="4136406618" sldId="256"/>
            <ac:cxnSpMk id="67" creationId="{2629DF94-B720-3FAB-BE95-F94A015F5AD8}"/>
          </ac:cxnSpMkLst>
        </pc:cxnChg>
        <pc:cxnChg chg="add mod">
          <ac:chgData name="Chrisio Gwaan" userId="09851768cfdab56e" providerId="LiveId" clId="{51CD30B4-4260-49DA-9808-26913DDD1FDB}" dt="2022-10-17T11:16:27.488" v="878" actId="13822"/>
          <ac:cxnSpMkLst>
            <pc:docMk/>
            <pc:sldMk cId="4136406618" sldId="256"/>
            <ac:cxnSpMk id="73" creationId="{FD5C1B04-0570-740C-741D-DE1ADAA66F8B}"/>
          </ac:cxnSpMkLst>
        </pc:cxnChg>
        <pc:cxnChg chg="add mod">
          <ac:chgData name="Chrisio Gwaan" userId="09851768cfdab56e" providerId="LiveId" clId="{51CD30B4-4260-49DA-9808-26913DDD1FDB}" dt="2022-10-17T11:21:17.077" v="1139" actId="13822"/>
          <ac:cxnSpMkLst>
            <pc:docMk/>
            <pc:sldMk cId="4136406618" sldId="256"/>
            <ac:cxnSpMk id="90" creationId="{74D9298E-D663-820D-8B04-CE1D3BB10C0A}"/>
          </ac:cxnSpMkLst>
        </pc:cxnChg>
        <pc:cxnChg chg="add mod">
          <ac:chgData name="Chrisio Gwaan" userId="09851768cfdab56e" providerId="LiveId" clId="{51CD30B4-4260-49DA-9808-26913DDD1FDB}" dt="2022-10-17T11:21:23.196" v="1141" actId="13822"/>
          <ac:cxnSpMkLst>
            <pc:docMk/>
            <pc:sldMk cId="4136406618" sldId="256"/>
            <ac:cxnSpMk id="92" creationId="{8B240A78-A3D4-4BEC-7BA0-E2567638A6EB}"/>
          </ac:cxnSpMkLst>
        </pc:cxnChg>
        <pc:cxnChg chg="add mod">
          <ac:chgData name="Chrisio Gwaan" userId="09851768cfdab56e" providerId="LiveId" clId="{51CD30B4-4260-49DA-9808-26913DDD1FDB}" dt="2022-10-17T11:21:35.425" v="1143" actId="13822"/>
          <ac:cxnSpMkLst>
            <pc:docMk/>
            <pc:sldMk cId="4136406618" sldId="256"/>
            <ac:cxnSpMk id="94" creationId="{D448C2B8-87B4-3200-8FD4-3770A86D4BE2}"/>
          </ac:cxnSpMkLst>
        </pc:cxnChg>
        <pc:cxnChg chg="add mod">
          <ac:chgData name="Chrisio Gwaan" userId="09851768cfdab56e" providerId="LiveId" clId="{51CD30B4-4260-49DA-9808-26913DDD1FDB}" dt="2022-10-17T11:21:44.144" v="1145" actId="13822"/>
          <ac:cxnSpMkLst>
            <pc:docMk/>
            <pc:sldMk cId="4136406618" sldId="256"/>
            <ac:cxnSpMk id="96" creationId="{E5B8D621-C237-E4DE-5625-94EFB326CD0E}"/>
          </ac:cxnSpMkLst>
        </pc:cxnChg>
      </pc:sldChg>
      <pc:sldChg chg="addSp delSp modSp add mod setBg">
        <pc:chgData name="Chrisio Gwaan" userId="09851768cfdab56e" providerId="LiveId" clId="{51CD30B4-4260-49DA-9808-26913DDD1FDB}" dt="2022-10-17T11:10:36.760" v="727" actId="13822"/>
        <pc:sldMkLst>
          <pc:docMk/>
          <pc:sldMk cId="138231105" sldId="257"/>
        </pc:sldMkLst>
        <pc:spChg chg="mod">
          <ac:chgData name="Chrisio Gwaan" userId="09851768cfdab56e" providerId="LiveId" clId="{51CD30B4-4260-49DA-9808-26913DDD1FDB}" dt="2022-10-17T11:07:46.365" v="656" actId="1076"/>
          <ac:spMkLst>
            <pc:docMk/>
            <pc:sldMk cId="138231105" sldId="257"/>
            <ac:spMk id="4" creationId="{FC89DEC7-1CB1-E584-A431-10A4C89287D9}"/>
          </ac:spMkLst>
        </pc:spChg>
        <pc:spChg chg="del">
          <ac:chgData name="Chrisio Gwaan" userId="09851768cfdab56e" providerId="LiveId" clId="{51CD30B4-4260-49DA-9808-26913DDD1FDB}" dt="2022-10-17T10:59:27.742" v="518" actId="478"/>
          <ac:spMkLst>
            <pc:docMk/>
            <pc:sldMk cId="138231105" sldId="257"/>
            <ac:spMk id="5" creationId="{23DD6161-20C3-26B8-AA48-A26B65D203B8}"/>
          </ac:spMkLst>
        </pc:spChg>
        <pc:spChg chg="del">
          <ac:chgData name="Chrisio Gwaan" userId="09851768cfdab56e" providerId="LiveId" clId="{51CD30B4-4260-49DA-9808-26913DDD1FDB}" dt="2022-10-17T10:59:27.742" v="518" actId="478"/>
          <ac:spMkLst>
            <pc:docMk/>
            <pc:sldMk cId="138231105" sldId="257"/>
            <ac:spMk id="6" creationId="{98BD868F-0CB6-85F2-DC0F-509CD6ACA70F}"/>
          </ac:spMkLst>
        </pc:spChg>
        <pc:spChg chg="del">
          <ac:chgData name="Chrisio Gwaan" userId="09851768cfdab56e" providerId="LiveId" clId="{51CD30B4-4260-49DA-9808-26913DDD1FDB}" dt="2022-10-17T10:59:27.742" v="518" actId="478"/>
          <ac:spMkLst>
            <pc:docMk/>
            <pc:sldMk cId="138231105" sldId="257"/>
            <ac:spMk id="7" creationId="{9909ADEB-ECEE-461E-B8B0-E835E97619E9}"/>
          </ac:spMkLst>
        </pc:spChg>
        <pc:spChg chg="del">
          <ac:chgData name="Chrisio Gwaan" userId="09851768cfdab56e" providerId="LiveId" clId="{51CD30B4-4260-49DA-9808-26913DDD1FDB}" dt="2022-10-17T10:59:27.742" v="518" actId="478"/>
          <ac:spMkLst>
            <pc:docMk/>
            <pc:sldMk cId="138231105" sldId="257"/>
            <ac:spMk id="8" creationId="{29578B6A-E966-BDF3-8AEF-AD99C3F62395}"/>
          </ac:spMkLst>
        </pc:spChg>
        <pc:spChg chg="del">
          <ac:chgData name="Chrisio Gwaan" userId="09851768cfdab56e" providerId="LiveId" clId="{51CD30B4-4260-49DA-9808-26913DDD1FDB}" dt="2022-10-17T10:57:49.476" v="493" actId="478"/>
          <ac:spMkLst>
            <pc:docMk/>
            <pc:sldMk cId="138231105" sldId="257"/>
            <ac:spMk id="9" creationId="{EFD69107-78CD-649D-1C31-CDBCB3FAADBA}"/>
          </ac:spMkLst>
        </pc:spChg>
        <pc:spChg chg="del">
          <ac:chgData name="Chrisio Gwaan" userId="09851768cfdab56e" providerId="LiveId" clId="{51CD30B4-4260-49DA-9808-26913DDD1FDB}" dt="2022-10-17T10:57:48.203" v="492" actId="478"/>
          <ac:spMkLst>
            <pc:docMk/>
            <pc:sldMk cId="138231105" sldId="257"/>
            <ac:spMk id="10" creationId="{F2406EDE-9EF4-9796-CD39-C319E213D02B}"/>
          </ac:spMkLst>
        </pc:spChg>
        <pc:spChg chg="del">
          <ac:chgData name="Chrisio Gwaan" userId="09851768cfdab56e" providerId="LiveId" clId="{51CD30B4-4260-49DA-9808-26913DDD1FDB}" dt="2022-10-17T10:57:48.203" v="492" actId="478"/>
          <ac:spMkLst>
            <pc:docMk/>
            <pc:sldMk cId="138231105" sldId="257"/>
            <ac:spMk id="11" creationId="{D5ED7EE7-431B-E6EB-1243-035A195B00CB}"/>
          </ac:spMkLst>
        </pc:spChg>
        <pc:spChg chg="del">
          <ac:chgData name="Chrisio Gwaan" userId="09851768cfdab56e" providerId="LiveId" clId="{51CD30B4-4260-49DA-9808-26913DDD1FDB}" dt="2022-10-17T10:57:48.203" v="492" actId="478"/>
          <ac:spMkLst>
            <pc:docMk/>
            <pc:sldMk cId="138231105" sldId="257"/>
            <ac:spMk id="12" creationId="{63BD1116-D8BA-07CD-151B-EFA5DEA76864}"/>
          </ac:spMkLst>
        </pc:spChg>
        <pc:spChg chg="del">
          <ac:chgData name="Chrisio Gwaan" userId="09851768cfdab56e" providerId="LiveId" clId="{51CD30B4-4260-49DA-9808-26913DDD1FDB}" dt="2022-10-17T10:57:51.227" v="495" actId="478"/>
          <ac:spMkLst>
            <pc:docMk/>
            <pc:sldMk cId="138231105" sldId="257"/>
            <ac:spMk id="13" creationId="{745130B6-2434-9C0D-284F-3639695076A9}"/>
          </ac:spMkLst>
        </pc:spChg>
        <pc:spChg chg="add del mod">
          <ac:chgData name="Chrisio Gwaan" userId="09851768cfdab56e" providerId="LiveId" clId="{51CD30B4-4260-49DA-9808-26913DDD1FDB}" dt="2022-10-17T10:59:36.898" v="526" actId="478"/>
          <ac:spMkLst>
            <pc:docMk/>
            <pc:sldMk cId="138231105" sldId="257"/>
            <ac:spMk id="20" creationId="{CF02A5FF-BEA7-DD0E-11C2-1C56CCB6FF99}"/>
          </ac:spMkLst>
        </pc:spChg>
        <pc:spChg chg="add mod">
          <ac:chgData name="Chrisio Gwaan" userId="09851768cfdab56e" providerId="LiveId" clId="{51CD30B4-4260-49DA-9808-26913DDD1FDB}" dt="2022-10-17T11:07:42.543" v="655" actId="1076"/>
          <ac:spMkLst>
            <pc:docMk/>
            <pc:sldMk cId="138231105" sldId="257"/>
            <ac:spMk id="22" creationId="{7331A70E-CFF7-CBBE-5B5B-2BF4D1AF2EA7}"/>
          </ac:spMkLst>
        </pc:spChg>
        <pc:spChg chg="add mod">
          <ac:chgData name="Chrisio Gwaan" userId="09851768cfdab56e" providerId="LiveId" clId="{51CD30B4-4260-49DA-9808-26913DDD1FDB}" dt="2022-10-17T11:07:53.087" v="657" actId="1076"/>
          <ac:spMkLst>
            <pc:docMk/>
            <pc:sldMk cId="138231105" sldId="257"/>
            <ac:spMk id="24" creationId="{37779175-D5BF-CE15-2BCA-08A15CB90003}"/>
          </ac:spMkLst>
        </pc:spChg>
        <pc:spChg chg="add mod">
          <ac:chgData name="Chrisio Gwaan" userId="09851768cfdab56e" providerId="LiveId" clId="{51CD30B4-4260-49DA-9808-26913DDD1FDB}" dt="2022-10-17T11:02:55.768" v="592" actId="1076"/>
          <ac:spMkLst>
            <pc:docMk/>
            <pc:sldMk cId="138231105" sldId="257"/>
            <ac:spMk id="30" creationId="{3FDE4F85-6DE3-89F1-4A6F-85D41EC65C40}"/>
          </ac:spMkLst>
        </pc:spChg>
        <pc:spChg chg="mod">
          <ac:chgData name="Chrisio Gwaan" userId="09851768cfdab56e" providerId="LiveId" clId="{51CD30B4-4260-49DA-9808-26913DDD1FDB}" dt="2022-10-17T10:54:09.337" v="460" actId="20577"/>
          <ac:spMkLst>
            <pc:docMk/>
            <pc:sldMk cId="138231105" sldId="257"/>
            <ac:spMk id="32" creationId="{2039A72F-EDB1-2D3B-A5DB-5C8A82102EDF}"/>
          </ac:spMkLst>
        </pc:spChg>
        <pc:spChg chg="add mod">
          <ac:chgData name="Chrisio Gwaan" userId="09851768cfdab56e" providerId="LiveId" clId="{51CD30B4-4260-49DA-9808-26913DDD1FDB}" dt="2022-10-17T11:07:59.366" v="658" actId="1076"/>
          <ac:spMkLst>
            <pc:docMk/>
            <pc:sldMk cId="138231105" sldId="257"/>
            <ac:spMk id="34" creationId="{455D00BB-15F6-30C4-0BFA-03BCAA23FBA9}"/>
          </ac:spMkLst>
        </pc:spChg>
        <pc:spChg chg="add mod">
          <ac:chgData name="Chrisio Gwaan" userId="09851768cfdab56e" providerId="LiveId" clId="{51CD30B4-4260-49DA-9808-26913DDD1FDB}" dt="2022-10-17T11:07:31.692" v="654" actId="1076"/>
          <ac:spMkLst>
            <pc:docMk/>
            <pc:sldMk cId="138231105" sldId="257"/>
            <ac:spMk id="36" creationId="{9FFEE22C-A5BC-5975-F10D-F9AB873E7C4C}"/>
          </ac:spMkLst>
        </pc:spChg>
        <pc:spChg chg="add mod">
          <ac:chgData name="Chrisio Gwaan" userId="09851768cfdab56e" providerId="LiveId" clId="{51CD30B4-4260-49DA-9808-26913DDD1FDB}" dt="2022-10-17T11:07:53.087" v="657" actId="1076"/>
          <ac:spMkLst>
            <pc:docMk/>
            <pc:sldMk cId="138231105" sldId="257"/>
            <ac:spMk id="38" creationId="{9F8F0CEC-00A2-996E-A850-D10C984D4808}"/>
          </ac:spMkLst>
        </pc:spChg>
        <pc:spChg chg="add del mod">
          <ac:chgData name="Chrisio Gwaan" userId="09851768cfdab56e" providerId="LiveId" clId="{51CD30B4-4260-49DA-9808-26913DDD1FDB}" dt="2022-10-17T11:05:00.371" v="625"/>
          <ac:spMkLst>
            <pc:docMk/>
            <pc:sldMk cId="138231105" sldId="257"/>
            <ac:spMk id="39" creationId="{48551063-9B99-EFDB-D991-47AFB5CF197F}"/>
          </ac:spMkLst>
        </pc:spChg>
        <pc:spChg chg="add mod">
          <ac:chgData name="Chrisio Gwaan" userId="09851768cfdab56e" providerId="LiveId" clId="{51CD30B4-4260-49DA-9808-26913DDD1FDB}" dt="2022-10-17T11:06:01.740" v="637" actId="1076"/>
          <ac:spMkLst>
            <pc:docMk/>
            <pc:sldMk cId="138231105" sldId="257"/>
            <ac:spMk id="41" creationId="{2D13125D-D981-399E-EA15-572C1C5A0727}"/>
          </ac:spMkLst>
        </pc:spChg>
        <pc:spChg chg="add mod">
          <ac:chgData name="Chrisio Gwaan" userId="09851768cfdab56e" providerId="LiveId" clId="{51CD30B4-4260-49DA-9808-26913DDD1FDB}" dt="2022-10-17T11:07:59.366" v="658" actId="1076"/>
          <ac:spMkLst>
            <pc:docMk/>
            <pc:sldMk cId="138231105" sldId="257"/>
            <ac:spMk id="42" creationId="{89FBF7A3-0EF0-59D8-39B2-D151E503ABA8}"/>
          </ac:spMkLst>
        </pc:spChg>
        <pc:spChg chg="add mod">
          <ac:chgData name="Chrisio Gwaan" userId="09851768cfdab56e" providerId="LiveId" clId="{51CD30B4-4260-49DA-9808-26913DDD1FDB}" dt="2022-10-17T11:07:31.692" v="654" actId="1076"/>
          <ac:spMkLst>
            <pc:docMk/>
            <pc:sldMk cId="138231105" sldId="257"/>
            <ac:spMk id="43" creationId="{E7B15DFA-AE15-9C43-A0E9-4F4C458193A8}"/>
          </ac:spMkLst>
        </pc:spChg>
        <pc:spChg chg="add mod">
          <ac:chgData name="Chrisio Gwaan" userId="09851768cfdab56e" providerId="LiveId" clId="{51CD30B4-4260-49DA-9808-26913DDD1FDB}" dt="2022-10-17T11:08:48.056" v="699" actId="14100"/>
          <ac:spMkLst>
            <pc:docMk/>
            <pc:sldMk cId="138231105" sldId="257"/>
            <ac:spMk id="44" creationId="{2835F8C1-6E26-6DA0-241E-4D8942800D43}"/>
          </ac:spMkLst>
        </pc:spChg>
        <pc:spChg chg="add mod">
          <ac:chgData name="Chrisio Gwaan" userId="09851768cfdab56e" providerId="LiveId" clId="{51CD30B4-4260-49DA-9808-26913DDD1FDB}" dt="2022-10-17T11:09:06.811" v="706" actId="20577"/>
          <ac:spMkLst>
            <pc:docMk/>
            <pc:sldMk cId="138231105" sldId="257"/>
            <ac:spMk id="46" creationId="{465721AC-8E1C-06B4-6F6C-EADE6156CA7A}"/>
          </ac:spMkLst>
        </pc:spChg>
        <pc:picChg chg="add mod">
          <ac:chgData name="Chrisio Gwaan" userId="09851768cfdab56e" providerId="LiveId" clId="{51CD30B4-4260-49DA-9808-26913DDD1FDB}" dt="2022-10-17T10:56:45.318" v="482" actId="1076"/>
          <ac:picMkLst>
            <pc:docMk/>
            <pc:sldMk cId="138231105" sldId="257"/>
            <ac:picMk id="3" creationId="{411500CB-2D1B-9B8E-6A24-7C979FC403F5}"/>
          </ac:picMkLst>
        </pc:picChg>
        <pc:picChg chg="add mod">
          <ac:chgData name="Chrisio Gwaan" userId="09851768cfdab56e" providerId="LiveId" clId="{51CD30B4-4260-49DA-9808-26913DDD1FDB}" dt="2022-10-17T10:57:16.900" v="489" actId="1076"/>
          <ac:picMkLst>
            <pc:docMk/>
            <pc:sldMk cId="138231105" sldId="257"/>
            <ac:picMk id="16" creationId="{9CA28852-6D5A-163A-261D-844219AC55B4}"/>
          </ac:picMkLst>
        </pc:picChg>
        <pc:picChg chg="add mod">
          <ac:chgData name="Chrisio Gwaan" userId="09851768cfdab56e" providerId="LiveId" clId="{51CD30B4-4260-49DA-9808-26913DDD1FDB}" dt="2022-10-17T11:07:53.087" v="657" actId="1076"/>
          <ac:picMkLst>
            <pc:docMk/>
            <pc:sldMk cId="138231105" sldId="257"/>
            <ac:picMk id="28" creationId="{6498B4B2-3667-F274-7652-539F321CAAA4}"/>
          </ac:picMkLst>
        </pc:picChg>
        <pc:picChg chg="add mod">
          <ac:chgData name="Chrisio Gwaan" userId="09851768cfdab56e" providerId="LiveId" clId="{51CD30B4-4260-49DA-9808-26913DDD1FDB}" dt="2022-10-17T11:02:55.768" v="592" actId="1076"/>
          <ac:picMkLst>
            <pc:docMk/>
            <pc:sldMk cId="138231105" sldId="257"/>
            <ac:picMk id="33" creationId="{4FCA2E9D-A400-8143-275D-4D56B8C5938C}"/>
          </ac:picMkLst>
        </pc:picChg>
        <pc:picChg chg="add mod">
          <ac:chgData name="Chrisio Gwaan" userId="09851768cfdab56e" providerId="LiveId" clId="{51CD30B4-4260-49DA-9808-26913DDD1FDB}" dt="2022-10-17T11:07:59.366" v="658" actId="1076"/>
          <ac:picMkLst>
            <pc:docMk/>
            <pc:sldMk cId="138231105" sldId="257"/>
            <ac:picMk id="35" creationId="{5AD2012E-F1D3-C13F-79E4-DE47C530075E}"/>
          </ac:picMkLst>
        </pc:picChg>
        <pc:picChg chg="add mod">
          <ac:chgData name="Chrisio Gwaan" userId="09851768cfdab56e" providerId="LiveId" clId="{51CD30B4-4260-49DA-9808-26913DDD1FDB}" dt="2022-10-17T11:07:31.692" v="654" actId="1076"/>
          <ac:picMkLst>
            <pc:docMk/>
            <pc:sldMk cId="138231105" sldId="257"/>
            <ac:picMk id="37" creationId="{FD07BE5B-8F42-38E2-3784-16A52FC28BBD}"/>
          </ac:picMkLst>
        </pc:picChg>
        <pc:picChg chg="add del mod">
          <ac:chgData name="Chrisio Gwaan" userId="09851768cfdab56e" providerId="LiveId" clId="{51CD30B4-4260-49DA-9808-26913DDD1FDB}" dt="2022-10-17T11:05:00.371" v="625"/>
          <ac:picMkLst>
            <pc:docMk/>
            <pc:sldMk cId="138231105" sldId="257"/>
            <ac:picMk id="40" creationId="{A5E98630-5A58-F9E9-E212-4651FFFA519F}"/>
          </ac:picMkLst>
        </pc:picChg>
        <pc:picChg chg="add mod">
          <ac:chgData name="Chrisio Gwaan" userId="09851768cfdab56e" providerId="LiveId" clId="{51CD30B4-4260-49DA-9808-26913DDD1FDB}" dt="2022-10-17T11:08:51.260" v="701" actId="1076"/>
          <ac:picMkLst>
            <pc:docMk/>
            <pc:sldMk cId="138231105" sldId="257"/>
            <ac:picMk id="45" creationId="{7D3A3696-BFC8-CB52-54A1-4A607A25C6FF}"/>
          </ac:picMkLst>
        </pc:picChg>
        <pc:picChg chg="add mod">
          <ac:chgData name="Chrisio Gwaan" userId="09851768cfdab56e" providerId="LiveId" clId="{51CD30B4-4260-49DA-9808-26913DDD1FDB}" dt="2022-10-17T11:09:03.238" v="703" actId="1076"/>
          <ac:picMkLst>
            <pc:docMk/>
            <pc:sldMk cId="138231105" sldId="257"/>
            <ac:picMk id="47" creationId="{8441FFE8-D285-D048-A3AC-2984B8BCEC42}"/>
          </ac:picMkLst>
        </pc:picChg>
        <pc:cxnChg chg="del mod">
          <ac:chgData name="Chrisio Gwaan" userId="09851768cfdab56e" providerId="LiveId" clId="{51CD30B4-4260-49DA-9808-26913DDD1FDB}" dt="2022-10-17T10:59:24.539" v="517" actId="478"/>
          <ac:cxnSpMkLst>
            <pc:docMk/>
            <pc:sldMk cId="138231105" sldId="257"/>
            <ac:cxnSpMk id="15" creationId="{0FDB3DEF-B8FB-EF67-9F5A-6220BE657449}"/>
          </ac:cxnSpMkLst>
        </pc:cxnChg>
        <pc:cxnChg chg="del mod">
          <ac:chgData name="Chrisio Gwaan" userId="09851768cfdab56e" providerId="LiveId" clId="{51CD30B4-4260-49DA-9808-26913DDD1FDB}" dt="2022-10-17T10:59:27.742" v="518" actId="478"/>
          <ac:cxnSpMkLst>
            <pc:docMk/>
            <pc:sldMk cId="138231105" sldId="257"/>
            <ac:cxnSpMk id="17" creationId="{A27CC603-936E-2C1F-E196-67231DD8954D}"/>
          </ac:cxnSpMkLst>
        </pc:cxnChg>
        <pc:cxnChg chg="del mod">
          <ac:chgData name="Chrisio Gwaan" userId="09851768cfdab56e" providerId="LiveId" clId="{51CD30B4-4260-49DA-9808-26913DDD1FDB}" dt="2022-10-17T10:59:27.742" v="518" actId="478"/>
          <ac:cxnSpMkLst>
            <pc:docMk/>
            <pc:sldMk cId="138231105" sldId="257"/>
            <ac:cxnSpMk id="19" creationId="{21853D7A-92AC-9F68-0831-32FACBF18971}"/>
          </ac:cxnSpMkLst>
        </pc:cxnChg>
        <pc:cxnChg chg="del mod">
          <ac:chgData name="Chrisio Gwaan" userId="09851768cfdab56e" providerId="LiveId" clId="{51CD30B4-4260-49DA-9808-26913DDD1FDB}" dt="2022-10-17T10:59:27.742" v="518" actId="478"/>
          <ac:cxnSpMkLst>
            <pc:docMk/>
            <pc:sldMk cId="138231105" sldId="257"/>
            <ac:cxnSpMk id="21" creationId="{197182C3-BEFE-A028-A3D0-A8DC7E99EEAB}"/>
          </ac:cxnSpMkLst>
        </pc:cxnChg>
        <pc:cxnChg chg="del mod">
          <ac:chgData name="Chrisio Gwaan" userId="09851768cfdab56e" providerId="LiveId" clId="{51CD30B4-4260-49DA-9808-26913DDD1FDB}" dt="2022-10-17T10:57:50.155" v="494" actId="478"/>
          <ac:cxnSpMkLst>
            <pc:docMk/>
            <pc:sldMk cId="138231105" sldId="257"/>
            <ac:cxnSpMk id="23" creationId="{F445B03B-6558-F856-0BBD-7FBEEBE24B83}"/>
          </ac:cxnSpMkLst>
        </pc:cxnChg>
        <pc:cxnChg chg="del mod">
          <ac:chgData name="Chrisio Gwaan" userId="09851768cfdab56e" providerId="LiveId" clId="{51CD30B4-4260-49DA-9808-26913DDD1FDB}" dt="2022-10-17T10:57:48.203" v="492" actId="478"/>
          <ac:cxnSpMkLst>
            <pc:docMk/>
            <pc:sldMk cId="138231105" sldId="257"/>
            <ac:cxnSpMk id="25" creationId="{46424DB2-F8A9-2D5F-983B-58E5B7573361}"/>
          </ac:cxnSpMkLst>
        </pc:cxnChg>
        <pc:cxnChg chg="del mod">
          <ac:chgData name="Chrisio Gwaan" userId="09851768cfdab56e" providerId="LiveId" clId="{51CD30B4-4260-49DA-9808-26913DDD1FDB}" dt="2022-10-17T10:57:48.203" v="492" actId="478"/>
          <ac:cxnSpMkLst>
            <pc:docMk/>
            <pc:sldMk cId="138231105" sldId="257"/>
            <ac:cxnSpMk id="27" creationId="{391827AB-4F82-5F6D-8B12-5746E65088DD}"/>
          </ac:cxnSpMkLst>
        </pc:cxnChg>
        <pc:cxnChg chg="del mod">
          <ac:chgData name="Chrisio Gwaan" userId="09851768cfdab56e" providerId="LiveId" clId="{51CD30B4-4260-49DA-9808-26913DDD1FDB}" dt="2022-10-17T10:57:48.203" v="492" actId="478"/>
          <ac:cxnSpMkLst>
            <pc:docMk/>
            <pc:sldMk cId="138231105" sldId="257"/>
            <ac:cxnSpMk id="29" creationId="{D5B6A547-4B45-09A0-5793-05A6D938698E}"/>
          </ac:cxnSpMkLst>
        </pc:cxnChg>
        <pc:cxnChg chg="del mod">
          <ac:chgData name="Chrisio Gwaan" userId="09851768cfdab56e" providerId="LiveId" clId="{51CD30B4-4260-49DA-9808-26913DDD1FDB}" dt="2022-10-17T10:57:51.817" v="496" actId="478"/>
          <ac:cxnSpMkLst>
            <pc:docMk/>
            <pc:sldMk cId="138231105" sldId="257"/>
            <ac:cxnSpMk id="31" creationId="{87CD8E0A-EE2A-4308-1882-DA3E924EA3A9}"/>
          </ac:cxnSpMkLst>
        </pc:cxnChg>
        <pc:cxnChg chg="add mod">
          <ac:chgData name="Chrisio Gwaan" userId="09851768cfdab56e" providerId="LiveId" clId="{51CD30B4-4260-49DA-9808-26913DDD1FDB}" dt="2022-10-17T11:09:28.228" v="708" actId="13822"/>
          <ac:cxnSpMkLst>
            <pc:docMk/>
            <pc:sldMk cId="138231105" sldId="257"/>
            <ac:cxnSpMk id="49" creationId="{61E5AA0B-33AE-75CE-A787-82856A926066}"/>
          </ac:cxnSpMkLst>
        </pc:cxnChg>
        <pc:cxnChg chg="add del mod">
          <ac:chgData name="Chrisio Gwaan" userId="09851768cfdab56e" providerId="LiveId" clId="{51CD30B4-4260-49DA-9808-26913DDD1FDB}" dt="2022-10-17T11:09:45.298" v="712"/>
          <ac:cxnSpMkLst>
            <pc:docMk/>
            <pc:sldMk cId="138231105" sldId="257"/>
            <ac:cxnSpMk id="50" creationId="{64E9C629-1AE5-9D8D-E23F-7390EF5F4C05}"/>
          </ac:cxnSpMkLst>
        </pc:cxnChg>
        <pc:cxnChg chg="add mod">
          <ac:chgData name="Chrisio Gwaan" userId="09851768cfdab56e" providerId="LiveId" clId="{51CD30B4-4260-49DA-9808-26913DDD1FDB}" dt="2022-10-17T11:09:53.391" v="715" actId="13822"/>
          <ac:cxnSpMkLst>
            <pc:docMk/>
            <pc:sldMk cId="138231105" sldId="257"/>
            <ac:cxnSpMk id="52" creationId="{C061DAF2-A223-5AA0-0D8C-FE89FE7CA76D}"/>
          </ac:cxnSpMkLst>
        </pc:cxnChg>
        <pc:cxnChg chg="add mod">
          <ac:chgData name="Chrisio Gwaan" userId="09851768cfdab56e" providerId="LiveId" clId="{51CD30B4-4260-49DA-9808-26913DDD1FDB}" dt="2022-10-17T11:10:00.858" v="717" actId="13822"/>
          <ac:cxnSpMkLst>
            <pc:docMk/>
            <pc:sldMk cId="138231105" sldId="257"/>
            <ac:cxnSpMk id="54" creationId="{CAB33D15-13A0-EA89-A5A1-D0C93A76BECE}"/>
          </ac:cxnSpMkLst>
        </pc:cxnChg>
        <pc:cxnChg chg="add mod">
          <ac:chgData name="Chrisio Gwaan" userId="09851768cfdab56e" providerId="LiveId" clId="{51CD30B4-4260-49DA-9808-26913DDD1FDB}" dt="2022-10-17T11:10:07.477" v="719" actId="13822"/>
          <ac:cxnSpMkLst>
            <pc:docMk/>
            <pc:sldMk cId="138231105" sldId="257"/>
            <ac:cxnSpMk id="56" creationId="{7E143AD7-22B4-1863-613C-557A127F2CAB}"/>
          </ac:cxnSpMkLst>
        </pc:cxnChg>
        <pc:cxnChg chg="add del mod">
          <ac:chgData name="Chrisio Gwaan" userId="09851768cfdab56e" providerId="LiveId" clId="{51CD30B4-4260-49DA-9808-26913DDD1FDB}" dt="2022-10-17T11:10:20.832" v="723" actId="11529"/>
          <ac:cxnSpMkLst>
            <pc:docMk/>
            <pc:sldMk cId="138231105" sldId="257"/>
            <ac:cxnSpMk id="58" creationId="{8522AECA-A0AB-F0B6-72E9-5AC8CC06449E}"/>
          </ac:cxnSpMkLst>
        </pc:cxnChg>
        <pc:cxnChg chg="add mod">
          <ac:chgData name="Chrisio Gwaan" userId="09851768cfdab56e" providerId="LiveId" clId="{51CD30B4-4260-49DA-9808-26913DDD1FDB}" dt="2022-10-17T11:10:30.205" v="725" actId="13822"/>
          <ac:cxnSpMkLst>
            <pc:docMk/>
            <pc:sldMk cId="138231105" sldId="257"/>
            <ac:cxnSpMk id="60" creationId="{DFD2396C-C1E0-49EA-E27D-352DF6D9F8E0}"/>
          </ac:cxnSpMkLst>
        </pc:cxnChg>
        <pc:cxnChg chg="add mod">
          <ac:chgData name="Chrisio Gwaan" userId="09851768cfdab56e" providerId="LiveId" clId="{51CD30B4-4260-49DA-9808-26913DDD1FDB}" dt="2022-10-17T11:10:36.760" v="727" actId="13822"/>
          <ac:cxnSpMkLst>
            <pc:docMk/>
            <pc:sldMk cId="138231105" sldId="257"/>
            <ac:cxnSpMk id="62" creationId="{6CC6DADC-89EC-5A19-7E15-524DAB269D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E29C-0D5D-7431-C3F7-C8E215E70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E5300-2860-9F50-5033-76426D786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39AC-9009-3239-EBCA-F940FC8A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E648-3595-6ECD-326F-F7F9DF2B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5B37-9626-8454-45BF-BEB3E4FA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61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6466-E7F8-C764-DD36-A955E05A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748C8-3B75-EFC1-0776-D0D3F8B7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4CE87-8507-3EC1-74E7-32E50E08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041B-C622-D1B4-A0DB-24BF8357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6EBF-6A9B-E26C-C9B4-E3AD986F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4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CC560-EC0D-6ABD-33FF-42344BADF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065E8-9E51-F032-7015-21FA9655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06C0-EE9F-6828-B265-218A29E2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5A30-7598-0490-5455-E5F87651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C28E-2121-3D86-ADCF-D80705D4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2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4DC8-FE3E-BF7D-67C2-507B8EA0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9582-7A85-6BB3-37FD-D087B83C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3D74-50FE-C7DD-6FC9-450D762B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3844-9617-2EED-003A-0DB4507A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E022-E64E-9F93-71DF-E97B65F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94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B6AD-8C91-6781-15FE-2E72CFB3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2AD5-62D2-CC5D-8A17-0340BCEC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5E2E-159D-C0AE-E6EE-04F31AB8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F1B3-A85A-A240-B527-A8CD5D7A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C35B-5622-F2AE-DC88-BD971D81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92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8E44-FFC3-8B1C-0F0A-51EDDA71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0D7B-D4BF-6939-D76D-7E1E80908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920DB-95C2-A965-5485-5590D024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17DB9-FE3E-16FB-909B-FFB93DDA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68E5-2788-9577-A113-5E608747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98B2-BD99-F1E1-EEEA-FB6666D9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8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3F1E-03AF-B901-99C1-54F3C91C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1373E-6C39-C548-1CE6-136878CE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35D09-B333-AA5B-328D-1E340636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7A8B9-930E-9418-0E93-E7126CB38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1F89C-9F1C-9436-3115-AB63C669E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8D17D-9E54-A813-050A-D66269D2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47689-19BD-B6F5-3EAD-235D1ADB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688BD-92EC-12BA-A975-85CB674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5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7E3C-85F4-9C28-2515-33656534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E3DF7-2623-B81D-9DD3-733D76CF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1A88-2749-5616-1D87-88BE7FCE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F4E85-F3CC-0221-D230-05D1786B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5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307AE-6CD1-9933-E41E-BD8C0D8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5120-A01C-EC3A-519C-B7EA956D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E3E62-C0FC-7242-8A77-E8791DBE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60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E752-EBDD-54C8-0F7C-D1B5631A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3493-AC3F-1DF4-8DDF-E7DB3944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9D513-03D1-E9D7-3B1C-3C6DE6870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5FEC-092C-6263-606C-94B33D68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5B7C3-DC7E-26D9-ED55-AA932DA9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AE9FB-516C-C229-474F-64C15A66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5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570E-F815-7CF5-9769-A1748D4E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D2C8E-98BA-C827-CCBE-66E125225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E1EA7-7032-6522-C7F7-87D6B62C9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AC5E0-8181-61A7-FD3A-812BD3D7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D575-D157-A42D-F8A3-DD3A1DE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EE18-8748-178F-C920-ECAD4F12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1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5D746-2B08-F255-426E-22337598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613DB-30A8-A198-8A3E-E87FF8C9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3BE0-A801-18D9-7A38-6627C0A99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43C1-5124-4EDE-A569-2D1D15C15C7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6728-9055-CBD1-AB15-F5DDA51A5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9FC2-0496-EFF9-8FC8-BDDB87820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FB2D-E107-4223-B9FB-12D796A27F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6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039A72F-EDB1-2D3B-A5DB-5C8A82102EDF}"/>
              </a:ext>
            </a:extLst>
          </p:cNvPr>
          <p:cNvSpPr txBox="1"/>
          <p:nvPr/>
        </p:nvSpPr>
        <p:spPr>
          <a:xfrm>
            <a:off x="2251212" y="1236994"/>
            <a:ext cx="78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 CI Pipeline – Maven &amp; Docker</a:t>
            </a:r>
            <a:endParaRPr lang="en-AU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aircraft, balloon, transport&#10;&#10;Description automatically generated">
            <a:extLst>
              <a:ext uri="{FF2B5EF4-FFF2-40B4-BE49-F238E27FC236}">
                <a16:creationId xmlns:a16="http://schemas.microsoft.com/office/drawing/2014/main" id="{15DDCBC2-94D5-D634-4AB2-4AC10FDB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5" y="203612"/>
            <a:ext cx="1679713" cy="1679713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D73E043-F5BA-6CEF-1D7F-AFBC55404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69" y="431047"/>
            <a:ext cx="1611894" cy="1611894"/>
          </a:xfrm>
          <a:prstGeom prst="rect">
            <a:avLst/>
          </a:prstGeom>
        </p:spPr>
      </p:pic>
      <p:pic>
        <p:nvPicPr>
          <p:cNvPr id="20" name="Picture 19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D4146591-413D-CD01-FD5A-3E7C0D053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1" y="747906"/>
            <a:ext cx="1489212" cy="74460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C74832-A08F-BBA1-A8A7-0189C7A9DBE6}"/>
              </a:ext>
            </a:extLst>
          </p:cNvPr>
          <p:cNvSpPr/>
          <p:nvPr/>
        </p:nvSpPr>
        <p:spPr>
          <a:xfrm>
            <a:off x="402535" y="2538741"/>
            <a:ext cx="1679713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Maven&amp;Docker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35F444-BED2-A5D2-2A7C-B13F21139691}"/>
              </a:ext>
            </a:extLst>
          </p:cNvPr>
          <p:cNvSpPr/>
          <p:nvPr/>
        </p:nvSpPr>
        <p:spPr>
          <a:xfrm>
            <a:off x="2456499" y="2538741"/>
            <a:ext cx="2291905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Setup Java JDK 11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F0228AC5-1B28-970F-4776-10FD545C2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28" y="2563551"/>
            <a:ext cx="417518" cy="41751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DA3D2CB-67E9-56A5-E601-58996A01196E}"/>
              </a:ext>
            </a:extLst>
          </p:cNvPr>
          <p:cNvSpPr/>
          <p:nvPr/>
        </p:nvSpPr>
        <p:spPr>
          <a:xfrm>
            <a:off x="5122655" y="2538741"/>
            <a:ext cx="1930044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Setup MySQL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26F9DB91-9DC4-54C6-2F5C-B7C64E2D7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20" y="2563551"/>
            <a:ext cx="417518" cy="4175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297EE8-4F24-8560-F241-F7444907BB8B}"/>
              </a:ext>
            </a:extLst>
          </p:cNvPr>
          <p:cNvSpPr txBox="1"/>
          <p:nvPr/>
        </p:nvSpPr>
        <p:spPr>
          <a:xfrm>
            <a:off x="7424589" y="2163402"/>
            <a:ext cx="156967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$ maven clean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13F3A-CA1D-CA1B-65A9-2BA703C1B895}"/>
              </a:ext>
            </a:extLst>
          </p:cNvPr>
          <p:cNvSpPr/>
          <p:nvPr/>
        </p:nvSpPr>
        <p:spPr>
          <a:xfrm>
            <a:off x="7426950" y="2538741"/>
            <a:ext cx="1930044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Maven Clean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27DD7561-EC8D-E11A-8F52-BBCB11E40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85" y="2562672"/>
            <a:ext cx="417518" cy="41751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B3564-E94A-F2CC-2329-7138CB5E8DF2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2082248" y="2772311"/>
            <a:ext cx="3742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B9EC5-6BA1-E110-1F94-7BFF039ED6F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748404" y="2772311"/>
            <a:ext cx="3742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648FAE-7CEF-569E-A7E1-87D2241259C4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7052699" y="2772311"/>
            <a:ext cx="3742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D6197A8-42E7-D20B-BFC1-CFCE9BA57B51}"/>
              </a:ext>
            </a:extLst>
          </p:cNvPr>
          <p:cNvSpPr/>
          <p:nvPr/>
        </p:nvSpPr>
        <p:spPr>
          <a:xfrm>
            <a:off x="9728884" y="2538741"/>
            <a:ext cx="1817122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Maven Build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26FE1307-1079-8290-9BDE-B612E55E9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00" y="2562672"/>
            <a:ext cx="417518" cy="41751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2A5F5E6-C816-92DE-0942-C94345BB554D}"/>
              </a:ext>
            </a:extLst>
          </p:cNvPr>
          <p:cNvSpPr txBox="1"/>
          <p:nvPr/>
        </p:nvSpPr>
        <p:spPr>
          <a:xfrm>
            <a:off x="9728884" y="2165798"/>
            <a:ext cx="161189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$ maven install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9DF94-B720-3FAB-BE95-F94A015F5AD8}"/>
              </a:ext>
            </a:extLst>
          </p:cNvPr>
          <p:cNvCxnSpPr>
            <a:stCxn id="35" idx="3"/>
            <a:endCxn id="63" idx="1"/>
          </p:cNvCxnSpPr>
          <p:nvPr/>
        </p:nvCxnSpPr>
        <p:spPr>
          <a:xfrm>
            <a:off x="9356994" y="2772311"/>
            <a:ext cx="371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D5FFE7C-1E96-2E3E-4B3F-7C4BB5E91C14}"/>
              </a:ext>
            </a:extLst>
          </p:cNvPr>
          <p:cNvSpPr/>
          <p:nvPr/>
        </p:nvSpPr>
        <p:spPr>
          <a:xfrm>
            <a:off x="9728884" y="3794712"/>
            <a:ext cx="1817122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Stop MySQL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0CE0EE32-87BA-9A7C-3F7D-71439CE0C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00" y="3819522"/>
            <a:ext cx="417518" cy="417518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5C1B04-0570-740C-741D-DE1ADAA66F8B}"/>
              </a:ext>
            </a:extLst>
          </p:cNvPr>
          <p:cNvCxnSpPr>
            <a:stCxn id="63" idx="2"/>
            <a:endCxn id="68" idx="0"/>
          </p:cNvCxnSpPr>
          <p:nvPr/>
        </p:nvCxnSpPr>
        <p:spPr>
          <a:xfrm>
            <a:off x="10637445" y="3005880"/>
            <a:ext cx="0" cy="788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2399C42-5746-3D3A-FB78-9047C49A1D99}"/>
              </a:ext>
            </a:extLst>
          </p:cNvPr>
          <p:cNvSpPr/>
          <p:nvPr/>
        </p:nvSpPr>
        <p:spPr>
          <a:xfrm>
            <a:off x="6251032" y="3794850"/>
            <a:ext cx="3111442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Build with Docker Compose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23436D38-2E52-3CE7-4EB6-E9553B85E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46" y="3819522"/>
            <a:ext cx="417518" cy="41751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DFD64E8-9823-8559-EB08-1716B52304EC}"/>
              </a:ext>
            </a:extLst>
          </p:cNvPr>
          <p:cNvSpPr txBox="1"/>
          <p:nvPr/>
        </p:nvSpPr>
        <p:spPr>
          <a:xfrm>
            <a:off x="6251032" y="4265156"/>
            <a:ext cx="242894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$ docker-compose build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7B56773-BE19-A547-220C-ADEAED7D10C6}"/>
              </a:ext>
            </a:extLst>
          </p:cNvPr>
          <p:cNvSpPr/>
          <p:nvPr/>
        </p:nvSpPr>
        <p:spPr>
          <a:xfrm>
            <a:off x="1302100" y="5149170"/>
            <a:ext cx="4165004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Run Containers with Docker Compose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72FA82A-2904-2913-D322-1DFD8397F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3" y="5169672"/>
            <a:ext cx="417518" cy="41751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42C7900-3954-DE6D-E8DC-4C1CFEFB2CAA}"/>
              </a:ext>
            </a:extLst>
          </p:cNvPr>
          <p:cNvSpPr txBox="1"/>
          <p:nvPr/>
        </p:nvSpPr>
        <p:spPr>
          <a:xfrm>
            <a:off x="1306656" y="5629855"/>
            <a:ext cx="242894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$ docker-compose up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4F1698C-44E6-FA31-3C05-314B3D24E351}"/>
              </a:ext>
            </a:extLst>
          </p:cNvPr>
          <p:cNvSpPr/>
          <p:nvPr/>
        </p:nvSpPr>
        <p:spPr>
          <a:xfrm>
            <a:off x="2456499" y="3796291"/>
            <a:ext cx="3428123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Create a new Docker Network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F609524D-BC12-CCBA-C002-4393C80D8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28" y="3819522"/>
            <a:ext cx="417518" cy="41751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4C1C6FCB-693F-A0C4-B976-B4F33BCB7B94}"/>
              </a:ext>
            </a:extLst>
          </p:cNvPr>
          <p:cNvSpPr txBox="1"/>
          <p:nvPr/>
        </p:nvSpPr>
        <p:spPr>
          <a:xfrm>
            <a:off x="2456499" y="4266951"/>
            <a:ext cx="34844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$ docker network create spring-net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2099549-CCAE-C7DD-F72A-2DC8456AC764}"/>
              </a:ext>
            </a:extLst>
          </p:cNvPr>
          <p:cNvSpPr/>
          <p:nvPr/>
        </p:nvSpPr>
        <p:spPr>
          <a:xfrm>
            <a:off x="6264245" y="5149170"/>
            <a:ext cx="1903939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Job Complete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2E3C57FF-04AC-7807-CD68-598D0017D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62" y="5173980"/>
            <a:ext cx="417518" cy="417518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D9298E-D663-820D-8B04-CE1D3BB10C0A}"/>
              </a:ext>
            </a:extLst>
          </p:cNvPr>
          <p:cNvCxnSpPr>
            <a:stCxn id="68" idx="1"/>
            <a:endCxn id="74" idx="3"/>
          </p:cNvCxnSpPr>
          <p:nvPr/>
        </p:nvCxnSpPr>
        <p:spPr>
          <a:xfrm flipH="1">
            <a:off x="9362474" y="4028282"/>
            <a:ext cx="366410" cy="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B240A78-A3D4-4BEC-7BA0-E2567638A6EB}"/>
              </a:ext>
            </a:extLst>
          </p:cNvPr>
          <p:cNvCxnSpPr>
            <a:stCxn id="74" idx="1"/>
            <a:endCxn id="84" idx="3"/>
          </p:cNvCxnSpPr>
          <p:nvPr/>
        </p:nvCxnSpPr>
        <p:spPr>
          <a:xfrm flipH="1">
            <a:off x="5884622" y="4028420"/>
            <a:ext cx="366410" cy="1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448C2B8-87B4-3200-8FD4-3770A86D4BE2}"/>
              </a:ext>
            </a:extLst>
          </p:cNvPr>
          <p:cNvCxnSpPr>
            <a:stCxn id="84" idx="1"/>
            <a:endCxn id="77" idx="0"/>
          </p:cNvCxnSpPr>
          <p:nvPr/>
        </p:nvCxnSpPr>
        <p:spPr>
          <a:xfrm rot="10800000" flipH="1" flipV="1">
            <a:off x="2456498" y="4029860"/>
            <a:ext cx="928103" cy="1119309"/>
          </a:xfrm>
          <a:prstGeom prst="bentConnector4">
            <a:avLst>
              <a:gd name="adj1" fmla="val -24631"/>
              <a:gd name="adj2" fmla="val 60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5B8D621-C237-E4DE-5625-94EFB326CD0E}"/>
              </a:ext>
            </a:extLst>
          </p:cNvPr>
          <p:cNvCxnSpPr>
            <a:stCxn id="77" idx="3"/>
            <a:endCxn id="87" idx="1"/>
          </p:cNvCxnSpPr>
          <p:nvPr/>
        </p:nvCxnSpPr>
        <p:spPr>
          <a:xfrm>
            <a:off x="5467104" y="5382740"/>
            <a:ext cx="7971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89DEC7-1CB1-E584-A431-10A4C89287D9}"/>
              </a:ext>
            </a:extLst>
          </p:cNvPr>
          <p:cNvSpPr/>
          <p:nvPr/>
        </p:nvSpPr>
        <p:spPr>
          <a:xfrm>
            <a:off x="802508" y="2708923"/>
            <a:ext cx="1679713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APK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9A72F-EDB1-2D3B-A5DB-5C8A82102EDF}"/>
              </a:ext>
            </a:extLst>
          </p:cNvPr>
          <p:cNvSpPr txBox="1"/>
          <p:nvPr/>
        </p:nvSpPr>
        <p:spPr>
          <a:xfrm>
            <a:off x="2251212" y="1236994"/>
            <a:ext cx="78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 CI Pipeline – Flutter</a:t>
            </a:r>
            <a:endParaRPr lang="en-AU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11500CB-2D1B-9B8E-6A24-7C979FC40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8" y="358236"/>
            <a:ext cx="1661633" cy="1661633"/>
          </a:xfrm>
          <a:prstGeom prst="rect">
            <a:avLst/>
          </a:prstGeom>
        </p:spPr>
      </p:pic>
      <p:pic>
        <p:nvPicPr>
          <p:cNvPr id="16" name="Picture 15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9CA28852-6D5A-163A-261D-844219AC5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63" y="772582"/>
            <a:ext cx="1489212" cy="74460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31A70E-CFF7-CBBE-5B5B-2BF4D1AF2EA7}"/>
              </a:ext>
            </a:extLst>
          </p:cNvPr>
          <p:cNvSpPr/>
          <p:nvPr/>
        </p:nvSpPr>
        <p:spPr>
          <a:xfrm>
            <a:off x="802508" y="4375610"/>
            <a:ext cx="1679713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Web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79175-D5BF-CE15-2BCA-08A15CB90003}"/>
              </a:ext>
            </a:extLst>
          </p:cNvPr>
          <p:cNvSpPr/>
          <p:nvPr/>
        </p:nvSpPr>
        <p:spPr>
          <a:xfrm>
            <a:off x="3298963" y="2708923"/>
            <a:ext cx="2944888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GitHub Flutter Setup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6498B4B2-3667-F274-7652-539F321CA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23" y="2733733"/>
            <a:ext cx="417518" cy="417518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FDE4F85-6DE3-89F1-4A6F-85D41EC65C40}"/>
              </a:ext>
            </a:extLst>
          </p:cNvPr>
          <p:cNvSpPr/>
          <p:nvPr/>
        </p:nvSpPr>
        <p:spPr>
          <a:xfrm>
            <a:off x="3298963" y="4370993"/>
            <a:ext cx="2944888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GitHub Flutter Setup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4FCA2E9D-A400-8143-275D-4D56B8C59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23" y="4395803"/>
            <a:ext cx="417518" cy="417518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5D00BB-15F6-30C4-0BFA-03BCAA23FBA9}"/>
              </a:ext>
            </a:extLst>
          </p:cNvPr>
          <p:cNvSpPr/>
          <p:nvPr/>
        </p:nvSpPr>
        <p:spPr>
          <a:xfrm>
            <a:off x="6610819" y="2708923"/>
            <a:ext cx="2944888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Build Flutter with APK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5AD2012E-F1D3-C13F-79E4-DE47C5300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79" y="2733733"/>
            <a:ext cx="417518" cy="417518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FEE22C-A5BC-5975-F10D-F9AB873E7C4C}"/>
              </a:ext>
            </a:extLst>
          </p:cNvPr>
          <p:cNvSpPr/>
          <p:nvPr/>
        </p:nvSpPr>
        <p:spPr>
          <a:xfrm>
            <a:off x="6610819" y="4375740"/>
            <a:ext cx="2944888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Build Flutter with Web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FD07BE5B-8F42-38E2-3784-16A52FC28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79" y="4400550"/>
            <a:ext cx="417518" cy="4175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8F0CEC-00A2-996E-A850-D10C984D4808}"/>
              </a:ext>
            </a:extLst>
          </p:cNvPr>
          <p:cNvSpPr txBox="1"/>
          <p:nvPr/>
        </p:nvSpPr>
        <p:spPr>
          <a:xfrm>
            <a:off x="3298963" y="2342786"/>
            <a:ext cx="179165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$ flutter pub get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13125D-D981-399E-EA15-572C1C5A0727}"/>
              </a:ext>
            </a:extLst>
          </p:cNvPr>
          <p:cNvSpPr txBox="1"/>
          <p:nvPr/>
        </p:nvSpPr>
        <p:spPr>
          <a:xfrm>
            <a:off x="3298963" y="4001660"/>
            <a:ext cx="179165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$ flutter pub get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FBF7A3-0EF0-59D8-39B2-D151E503ABA8}"/>
              </a:ext>
            </a:extLst>
          </p:cNvPr>
          <p:cNvSpPr txBox="1"/>
          <p:nvPr/>
        </p:nvSpPr>
        <p:spPr>
          <a:xfrm>
            <a:off x="6610819" y="2342786"/>
            <a:ext cx="280613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AU" b="0" i="0" dirty="0">
                <a:solidFill>
                  <a:schemeClr val="bg1">
                    <a:lumMod val="95000"/>
                  </a:schemeClr>
                </a:solidFill>
                <a:effectLst/>
                <a:latin typeface="ui-monospace"/>
              </a:rPr>
              <a:t>flutter build </a:t>
            </a:r>
            <a:r>
              <a:rPr lang="en-AU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i-monospace"/>
              </a:rPr>
              <a:t>apk</a:t>
            </a:r>
            <a:r>
              <a:rPr lang="en-AU" b="0" i="0" dirty="0">
                <a:solidFill>
                  <a:schemeClr val="bg1">
                    <a:lumMod val="95000"/>
                  </a:schemeClr>
                </a:solidFill>
                <a:effectLst/>
                <a:latin typeface="ui-monospace"/>
              </a:rPr>
              <a:t> --debug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B15DFA-AE15-9C43-A0E9-4F4C458193A8}"/>
              </a:ext>
            </a:extLst>
          </p:cNvPr>
          <p:cNvSpPr txBox="1"/>
          <p:nvPr/>
        </p:nvSpPr>
        <p:spPr>
          <a:xfrm>
            <a:off x="6610819" y="4013101"/>
            <a:ext cx="280613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AU" b="0" i="0" dirty="0">
                <a:solidFill>
                  <a:schemeClr val="bg1">
                    <a:lumMod val="95000"/>
                  </a:schemeClr>
                </a:solidFill>
                <a:effectLst/>
                <a:latin typeface="ui-monospace"/>
              </a:rPr>
              <a:t>flutter build web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35F8C1-6E26-6DA0-241E-4D8942800D43}"/>
              </a:ext>
            </a:extLst>
          </p:cNvPr>
          <p:cNvSpPr/>
          <p:nvPr/>
        </p:nvSpPr>
        <p:spPr>
          <a:xfrm>
            <a:off x="9922675" y="2708923"/>
            <a:ext cx="2039588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APK Complete 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7D3A3696-BFC8-CB52-54A1-4A607A25C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285" y="2733733"/>
            <a:ext cx="417518" cy="417518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65721AC-8E1C-06B4-6F6C-EADE6156CA7A}"/>
              </a:ext>
            </a:extLst>
          </p:cNvPr>
          <p:cNvSpPr/>
          <p:nvPr/>
        </p:nvSpPr>
        <p:spPr>
          <a:xfrm>
            <a:off x="9922675" y="4370993"/>
            <a:ext cx="2039588" cy="467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Web Complete 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8441FFE8-D285-D048-A3AC-2984B8BCE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285" y="4395803"/>
            <a:ext cx="417518" cy="417518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E5AA0B-33AE-75CE-A787-82856A926066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2482221" y="2942493"/>
            <a:ext cx="816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61DAF2-A223-5AA0-0D8C-FE89FE7CA76D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6243851" y="2942493"/>
            <a:ext cx="366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B33D15-13A0-EA89-A5A1-D0C93A76BECE}"/>
              </a:ext>
            </a:extLst>
          </p:cNvPr>
          <p:cNvCxnSpPr>
            <a:stCxn id="34" idx="3"/>
            <a:endCxn id="44" idx="1"/>
          </p:cNvCxnSpPr>
          <p:nvPr/>
        </p:nvCxnSpPr>
        <p:spPr>
          <a:xfrm>
            <a:off x="9555707" y="2942493"/>
            <a:ext cx="366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143AD7-22B4-1863-613C-557A127F2CAB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 flipV="1">
            <a:off x="2482221" y="4604563"/>
            <a:ext cx="816742" cy="4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D2396C-C1E0-49EA-E27D-352DF6D9F8E0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>
            <a:off x="6243851" y="4604563"/>
            <a:ext cx="366968" cy="4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C6DADC-89EC-5A19-7E15-524DAB269DE0}"/>
              </a:ext>
            </a:extLst>
          </p:cNvPr>
          <p:cNvCxnSpPr>
            <a:stCxn id="36" idx="3"/>
            <a:endCxn id="46" idx="1"/>
          </p:cNvCxnSpPr>
          <p:nvPr/>
        </p:nvCxnSpPr>
        <p:spPr>
          <a:xfrm flipV="1">
            <a:off x="9555707" y="4604563"/>
            <a:ext cx="366968" cy="4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ui-monospace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Chrisio Gwaan</dc:creator>
  <cp:lastModifiedBy>Chrisio Gwaan</cp:lastModifiedBy>
  <cp:revision>1</cp:revision>
  <dcterms:created xsi:type="dcterms:W3CDTF">2022-10-16T16:50:22Z</dcterms:created>
  <dcterms:modified xsi:type="dcterms:W3CDTF">2022-10-17T11:24:12Z</dcterms:modified>
</cp:coreProperties>
</file>