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9FF"/>
    <a:srgbClr val="9966FF"/>
    <a:srgbClr val="6600FF"/>
    <a:srgbClr val="FF6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65C38-05C3-4AC5-A771-7E9209242768}" v="34" dt="2022-10-17T10:48:40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io Gwaan" userId="09851768cfdab56e" providerId="LiveId" clId="{78465C38-05C3-4AC5-A771-7E9209242768}"/>
    <pc:docChg chg="undo custSel addSld modSld">
      <pc:chgData name="Chrisio Gwaan" userId="09851768cfdab56e" providerId="LiveId" clId="{78465C38-05C3-4AC5-A771-7E9209242768}" dt="2022-10-17T10:49:03.865" v="592" actId="208"/>
      <pc:docMkLst>
        <pc:docMk/>
      </pc:docMkLst>
      <pc:sldChg chg="addSp delSp modSp new mod setBg">
        <pc:chgData name="Chrisio Gwaan" userId="09851768cfdab56e" providerId="LiveId" clId="{78465C38-05C3-4AC5-A771-7E9209242768}" dt="2022-10-17T10:49:03.865" v="592" actId="208"/>
        <pc:sldMkLst>
          <pc:docMk/>
          <pc:sldMk cId="3245504163" sldId="256"/>
        </pc:sldMkLst>
        <pc:spChg chg="del">
          <ac:chgData name="Chrisio Gwaan" userId="09851768cfdab56e" providerId="LiveId" clId="{78465C38-05C3-4AC5-A771-7E9209242768}" dt="2022-10-17T10:26:14.909" v="1" actId="478"/>
          <ac:spMkLst>
            <pc:docMk/>
            <pc:sldMk cId="3245504163" sldId="256"/>
            <ac:spMk id="2" creationId="{18DFED13-B98D-378A-62B0-4511F99C7408}"/>
          </ac:spMkLst>
        </pc:spChg>
        <pc:spChg chg="del">
          <ac:chgData name="Chrisio Gwaan" userId="09851768cfdab56e" providerId="LiveId" clId="{78465C38-05C3-4AC5-A771-7E9209242768}" dt="2022-10-17T10:26:16.503" v="2" actId="478"/>
          <ac:spMkLst>
            <pc:docMk/>
            <pc:sldMk cId="3245504163" sldId="256"/>
            <ac:spMk id="3" creationId="{96F1F1B5-9A09-F595-79CD-51BBBD912561}"/>
          </ac:spMkLst>
        </pc:spChg>
        <pc:spChg chg="add mod">
          <ac:chgData name="Chrisio Gwaan" userId="09851768cfdab56e" providerId="LiveId" clId="{78465C38-05C3-4AC5-A771-7E9209242768}" dt="2022-10-17T10:33:34.186" v="183" actId="1076"/>
          <ac:spMkLst>
            <pc:docMk/>
            <pc:sldMk cId="3245504163" sldId="256"/>
            <ac:spMk id="4" creationId="{A69FA030-2044-3180-9CE8-089C6FB12BC0}"/>
          </ac:spMkLst>
        </pc:spChg>
        <pc:spChg chg="add mod">
          <ac:chgData name="Chrisio Gwaan" userId="09851768cfdab56e" providerId="LiveId" clId="{78465C38-05C3-4AC5-A771-7E9209242768}" dt="2022-10-17T10:33:34.186" v="183" actId="1076"/>
          <ac:spMkLst>
            <pc:docMk/>
            <pc:sldMk cId="3245504163" sldId="256"/>
            <ac:spMk id="5" creationId="{A317BA2C-C2EA-F3A9-0FB9-AB3111615BA6}"/>
          </ac:spMkLst>
        </pc:spChg>
        <pc:spChg chg="add mod">
          <ac:chgData name="Chrisio Gwaan" userId="09851768cfdab56e" providerId="LiveId" clId="{78465C38-05C3-4AC5-A771-7E9209242768}" dt="2022-10-17T10:33:34.186" v="183" actId="1076"/>
          <ac:spMkLst>
            <pc:docMk/>
            <pc:sldMk cId="3245504163" sldId="256"/>
            <ac:spMk id="6" creationId="{125C18FA-9FE2-898B-E1FB-D2742ADED408}"/>
          </ac:spMkLst>
        </pc:spChg>
        <pc:spChg chg="add mod">
          <ac:chgData name="Chrisio Gwaan" userId="09851768cfdab56e" providerId="LiveId" clId="{78465C38-05C3-4AC5-A771-7E9209242768}" dt="2022-10-17T10:33:34.186" v="183" actId="1076"/>
          <ac:spMkLst>
            <pc:docMk/>
            <pc:sldMk cId="3245504163" sldId="256"/>
            <ac:spMk id="7" creationId="{280047D1-77ED-7936-B3C8-822BD16A79F4}"/>
          </ac:spMkLst>
        </pc:spChg>
        <pc:spChg chg="add del">
          <ac:chgData name="Chrisio Gwaan" userId="09851768cfdab56e" providerId="LiveId" clId="{78465C38-05C3-4AC5-A771-7E9209242768}" dt="2022-10-17T10:33:47.701" v="185" actId="478"/>
          <ac:spMkLst>
            <pc:docMk/>
            <pc:sldMk cId="3245504163" sldId="256"/>
            <ac:spMk id="8" creationId="{D7DE16A4-7F0C-531A-96D2-6FB85DB4B9FD}"/>
          </ac:spMkLst>
        </pc:spChg>
        <pc:spChg chg="add mod">
          <ac:chgData name="Chrisio Gwaan" userId="09851768cfdab56e" providerId="LiveId" clId="{78465C38-05C3-4AC5-A771-7E9209242768}" dt="2022-10-17T10:34:14.149" v="206" actId="1076"/>
          <ac:spMkLst>
            <pc:docMk/>
            <pc:sldMk cId="3245504163" sldId="256"/>
            <ac:spMk id="9" creationId="{425560ED-DF28-4167-E259-520C48C10952}"/>
          </ac:spMkLst>
        </pc:spChg>
        <pc:spChg chg="add del mod">
          <ac:chgData name="Chrisio Gwaan" userId="09851768cfdab56e" providerId="LiveId" clId="{78465C38-05C3-4AC5-A771-7E9209242768}" dt="2022-10-17T10:36:02.932" v="208"/>
          <ac:spMkLst>
            <pc:docMk/>
            <pc:sldMk cId="3245504163" sldId="256"/>
            <ac:spMk id="10" creationId="{2664832F-AC6F-60A5-4CED-62E09758C8E7}"/>
          </ac:spMkLst>
        </pc:spChg>
        <pc:spChg chg="add mod">
          <ac:chgData name="Chrisio Gwaan" userId="09851768cfdab56e" providerId="LiveId" clId="{78465C38-05C3-4AC5-A771-7E9209242768}" dt="2022-10-17T10:38:39.570" v="232" actId="14100"/>
          <ac:spMkLst>
            <pc:docMk/>
            <pc:sldMk cId="3245504163" sldId="256"/>
            <ac:spMk id="15" creationId="{763C13B8-C6AE-78F3-AD5A-0F1F63A93F3F}"/>
          </ac:spMkLst>
        </pc:spChg>
        <pc:spChg chg="add mod">
          <ac:chgData name="Chrisio Gwaan" userId="09851768cfdab56e" providerId="LiveId" clId="{78465C38-05C3-4AC5-A771-7E9209242768}" dt="2022-10-17T10:43:01.245" v="361" actId="1076"/>
          <ac:spMkLst>
            <pc:docMk/>
            <pc:sldMk cId="3245504163" sldId="256"/>
            <ac:spMk id="16" creationId="{C2AFCF55-4DC2-2BDC-106E-E7D425591305}"/>
          </ac:spMkLst>
        </pc:spChg>
        <pc:spChg chg="add mod">
          <ac:chgData name="Chrisio Gwaan" userId="09851768cfdab56e" providerId="LiveId" clId="{78465C38-05C3-4AC5-A771-7E9209242768}" dt="2022-10-17T10:42:54.551" v="359" actId="1076"/>
          <ac:spMkLst>
            <pc:docMk/>
            <pc:sldMk cId="3245504163" sldId="256"/>
            <ac:spMk id="17" creationId="{51A9EFDE-CB3E-27AF-5F60-1BE16BF9A4D1}"/>
          </ac:spMkLst>
        </pc:spChg>
        <pc:spChg chg="add mod">
          <ac:chgData name="Chrisio Gwaan" userId="09851768cfdab56e" providerId="LiveId" clId="{78465C38-05C3-4AC5-A771-7E9209242768}" dt="2022-10-17T10:42:34.799" v="356" actId="1076"/>
          <ac:spMkLst>
            <pc:docMk/>
            <pc:sldMk cId="3245504163" sldId="256"/>
            <ac:spMk id="18" creationId="{ABDDE95C-DFC4-485C-E37A-A4620F98EB8E}"/>
          </ac:spMkLst>
        </pc:spChg>
        <pc:spChg chg="add mod">
          <ac:chgData name="Chrisio Gwaan" userId="09851768cfdab56e" providerId="LiveId" clId="{78465C38-05C3-4AC5-A771-7E9209242768}" dt="2022-10-17T10:42:32.754" v="355" actId="1076"/>
          <ac:spMkLst>
            <pc:docMk/>
            <pc:sldMk cId="3245504163" sldId="256"/>
            <ac:spMk id="19" creationId="{73262A25-0D68-0E9E-2AAF-AE7FFD480320}"/>
          </ac:spMkLst>
        </pc:spChg>
        <pc:spChg chg="add mod">
          <ac:chgData name="Chrisio Gwaan" userId="09851768cfdab56e" providerId="LiveId" clId="{78465C38-05C3-4AC5-A771-7E9209242768}" dt="2022-10-17T10:42:58.624" v="360" actId="1076"/>
          <ac:spMkLst>
            <pc:docMk/>
            <pc:sldMk cId="3245504163" sldId="256"/>
            <ac:spMk id="20" creationId="{719B84DB-7FE6-9CF1-E0D6-175D4F70E2C0}"/>
          </ac:spMkLst>
        </pc:spChg>
        <pc:spChg chg="add mod">
          <ac:chgData name="Chrisio Gwaan" userId="09851768cfdab56e" providerId="LiveId" clId="{78465C38-05C3-4AC5-A771-7E9209242768}" dt="2022-10-17T10:43:20.289" v="363" actId="13822"/>
          <ac:spMkLst>
            <pc:docMk/>
            <pc:sldMk cId="3245504163" sldId="256"/>
            <ac:spMk id="21" creationId="{1420EEB5-9CB7-9F93-82A2-37BCDC1E9CC9}"/>
          </ac:spMkLst>
        </pc:spChg>
        <pc:spChg chg="add mod">
          <ac:chgData name="Chrisio Gwaan" userId="09851768cfdab56e" providerId="LiveId" clId="{78465C38-05C3-4AC5-A771-7E9209242768}" dt="2022-10-17T10:43:32.666" v="366" actId="14100"/>
          <ac:spMkLst>
            <pc:docMk/>
            <pc:sldMk cId="3245504163" sldId="256"/>
            <ac:spMk id="22" creationId="{459790C2-4CB3-7F44-4564-359FD587CC7E}"/>
          </ac:spMkLst>
        </pc:spChg>
        <pc:spChg chg="add mod">
          <ac:chgData name="Chrisio Gwaan" userId="09851768cfdab56e" providerId="LiveId" clId="{78465C38-05C3-4AC5-A771-7E9209242768}" dt="2022-10-17T10:43:38.267" v="369" actId="14100"/>
          <ac:spMkLst>
            <pc:docMk/>
            <pc:sldMk cId="3245504163" sldId="256"/>
            <ac:spMk id="23" creationId="{F05C6238-33E7-E583-AD38-3B831C363CF5}"/>
          </ac:spMkLst>
        </pc:spChg>
        <pc:spChg chg="add mod">
          <ac:chgData name="Chrisio Gwaan" userId="09851768cfdab56e" providerId="LiveId" clId="{78465C38-05C3-4AC5-A771-7E9209242768}" dt="2022-10-17T10:43:44.901" v="372" actId="14100"/>
          <ac:spMkLst>
            <pc:docMk/>
            <pc:sldMk cId="3245504163" sldId="256"/>
            <ac:spMk id="24" creationId="{45ECDE2C-43D6-45C3-1C63-75F9BF621122}"/>
          </ac:spMkLst>
        </pc:spChg>
        <pc:spChg chg="add mod">
          <ac:chgData name="Chrisio Gwaan" userId="09851768cfdab56e" providerId="LiveId" clId="{78465C38-05C3-4AC5-A771-7E9209242768}" dt="2022-10-17T10:43:50.613" v="375" actId="14100"/>
          <ac:spMkLst>
            <pc:docMk/>
            <pc:sldMk cId="3245504163" sldId="256"/>
            <ac:spMk id="25" creationId="{11150289-C8D0-15AD-9E93-E84E046164B2}"/>
          </ac:spMkLst>
        </pc:spChg>
        <pc:spChg chg="add mod">
          <ac:chgData name="Chrisio Gwaan" userId="09851768cfdab56e" providerId="LiveId" clId="{78465C38-05C3-4AC5-A771-7E9209242768}" dt="2022-10-17T10:44:09.448" v="409" actId="20577"/>
          <ac:spMkLst>
            <pc:docMk/>
            <pc:sldMk cId="3245504163" sldId="256"/>
            <ac:spMk id="26" creationId="{A6B25562-094C-A245-1484-8940C90E0C37}"/>
          </ac:spMkLst>
        </pc:spChg>
        <pc:spChg chg="add mod">
          <ac:chgData name="Chrisio Gwaan" userId="09851768cfdab56e" providerId="LiveId" clId="{78465C38-05C3-4AC5-A771-7E9209242768}" dt="2022-10-17T10:44:21.725" v="419" actId="1076"/>
          <ac:spMkLst>
            <pc:docMk/>
            <pc:sldMk cId="3245504163" sldId="256"/>
            <ac:spMk id="27" creationId="{6ED11630-62F3-9812-67F9-1B447A4B989C}"/>
          </ac:spMkLst>
        </pc:spChg>
        <pc:spChg chg="add mod">
          <ac:chgData name="Chrisio Gwaan" userId="09851768cfdab56e" providerId="LiveId" clId="{78465C38-05C3-4AC5-A771-7E9209242768}" dt="2022-10-17T10:44:32.356" v="428" actId="1076"/>
          <ac:spMkLst>
            <pc:docMk/>
            <pc:sldMk cId="3245504163" sldId="256"/>
            <ac:spMk id="28" creationId="{F2BE5214-43B0-CE5E-EC53-7456311A9DA1}"/>
          </ac:spMkLst>
        </pc:spChg>
        <pc:spChg chg="add mod ord">
          <ac:chgData name="Chrisio Gwaan" userId="09851768cfdab56e" providerId="LiveId" clId="{78465C38-05C3-4AC5-A771-7E9209242768}" dt="2022-10-17T10:49:03.865" v="592" actId="208"/>
          <ac:spMkLst>
            <pc:docMk/>
            <pc:sldMk cId="3245504163" sldId="256"/>
            <ac:spMk id="29" creationId="{963CFA29-15A5-D684-E92F-936C305329E2}"/>
          </ac:spMkLst>
        </pc:spChg>
        <pc:spChg chg="add mod">
          <ac:chgData name="Chrisio Gwaan" userId="09851768cfdab56e" providerId="LiveId" clId="{78465C38-05C3-4AC5-A771-7E9209242768}" dt="2022-10-17T10:46:45.802" v="491" actId="1076"/>
          <ac:spMkLst>
            <pc:docMk/>
            <pc:sldMk cId="3245504163" sldId="256"/>
            <ac:spMk id="30" creationId="{A78D32FA-E41A-96AC-9E6C-5E19DBCB3536}"/>
          </ac:spMkLst>
        </pc:spChg>
        <pc:spChg chg="add mod">
          <ac:chgData name="Chrisio Gwaan" userId="09851768cfdab56e" providerId="LiveId" clId="{78465C38-05C3-4AC5-A771-7E9209242768}" dt="2022-10-17T10:47:28.990" v="552" actId="1076"/>
          <ac:spMkLst>
            <pc:docMk/>
            <pc:sldMk cId="3245504163" sldId="256"/>
            <ac:spMk id="31" creationId="{A957C00E-8274-CAD9-347A-0B5AE5DB854F}"/>
          </ac:spMkLst>
        </pc:spChg>
        <pc:spChg chg="add mod">
          <ac:chgData name="Chrisio Gwaan" userId="09851768cfdab56e" providerId="LiveId" clId="{78465C38-05C3-4AC5-A771-7E9209242768}" dt="2022-10-17T10:47:46.083" v="561" actId="1076"/>
          <ac:spMkLst>
            <pc:docMk/>
            <pc:sldMk cId="3245504163" sldId="256"/>
            <ac:spMk id="32" creationId="{0183C426-EF52-AD47-4DB7-101E38A388FA}"/>
          </ac:spMkLst>
        </pc:spChg>
        <pc:spChg chg="add mod">
          <ac:chgData name="Chrisio Gwaan" userId="09851768cfdab56e" providerId="LiveId" clId="{78465C38-05C3-4AC5-A771-7E9209242768}" dt="2022-10-17T10:47:52.675" v="569" actId="20577"/>
          <ac:spMkLst>
            <pc:docMk/>
            <pc:sldMk cId="3245504163" sldId="256"/>
            <ac:spMk id="33" creationId="{6EDE871E-D3D8-6CEC-7C98-0B81FF11FF18}"/>
          </ac:spMkLst>
        </pc:spChg>
        <pc:spChg chg="add mod">
          <ac:chgData name="Chrisio Gwaan" userId="09851768cfdab56e" providerId="LiveId" clId="{78465C38-05C3-4AC5-A771-7E9209242768}" dt="2022-10-17T10:48:00.200" v="576" actId="20577"/>
          <ac:spMkLst>
            <pc:docMk/>
            <pc:sldMk cId="3245504163" sldId="256"/>
            <ac:spMk id="34" creationId="{B85EB161-011E-9E7D-38FC-B69A80ED03C0}"/>
          </ac:spMkLst>
        </pc:spChg>
        <pc:picChg chg="add mod">
          <ac:chgData name="Chrisio Gwaan" userId="09851768cfdab56e" providerId="LiveId" clId="{78465C38-05C3-4AC5-A771-7E9209242768}" dt="2022-10-17T10:37:59.946" v="216" actId="1076"/>
          <ac:picMkLst>
            <pc:docMk/>
            <pc:sldMk cId="3245504163" sldId="256"/>
            <ac:picMk id="12" creationId="{BC34DC7F-466F-3B28-165A-848C807077FB}"/>
          </ac:picMkLst>
        </pc:picChg>
        <pc:picChg chg="add mod">
          <ac:chgData name="Chrisio Gwaan" userId="09851768cfdab56e" providerId="LiveId" clId="{78465C38-05C3-4AC5-A771-7E9209242768}" dt="2022-10-17T10:37:59.946" v="216" actId="1076"/>
          <ac:picMkLst>
            <pc:docMk/>
            <pc:sldMk cId="3245504163" sldId="256"/>
            <ac:picMk id="14" creationId="{1B73D356-70A8-2C8A-110A-6B00F98C6F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FCCA-6533-5296-7FF4-2B70E334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DDEB4-B434-173F-ADF8-DD47B513B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10AC-840A-D2F2-D335-31036D0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D659-1309-D35B-CA11-F5EDF02F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D9C4-87AA-B751-936B-6EE3D34E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4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BE36-CA29-DD00-8A8E-4FB062E9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73F60-8588-EDC8-7A5E-EDEC9E98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7FC2-BD44-E03D-01B6-B90C017A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8A18-1D79-56A3-2037-603B8580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9CCC-7C9F-32E3-69FA-F38FC725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80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19848-4F0E-D34F-DB9C-6C56D73BF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133C3-2951-F618-F8F5-30CD3BFE8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0125-CAEB-9803-7843-D07E63D6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DB87-09AE-793E-9760-E0FD6165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0D7E-9473-E724-1763-73AFE9C6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89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F696-6FA3-4919-B3C3-B9371823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E9B2-E0E3-B147-3245-4B0B43B1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774D-B0B5-2507-DFD8-2399ADAA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6D7D-491E-5533-0D80-AB4BDFAA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412E-0D23-0D56-2D24-7143DD3A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858B-912F-63A4-315B-5F8E68D9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10A2F-1C60-BAA0-FC16-8D0386D2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65FF-8CB4-D790-7D52-AFEB7F4F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A13A-113C-EB53-994B-1F677B2C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9C14-1A65-3346-3769-983CFD3B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0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463-4B8D-36D1-6221-02675684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DBBE-91BF-BDDA-9877-64F1F368B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047F-5326-F0D6-34D5-4C147E73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585F-EE65-1386-E300-A397682C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DE7F-EE6C-CB10-813A-54B05315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F87-9128-9EE9-E9C2-BFB2BA69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31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91C3-B82C-33CD-DA8B-8A63E6CE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07C45-93B4-2AD8-D75A-8DB79DA8A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D7823-0924-CCA9-A343-8262B76FF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3A81-3EC3-0283-73C2-81A7EEAE0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63926-959A-7497-E724-81FA76A9C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4CA03-C146-9D00-A9CF-BF8B4F95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BEFB2-FE72-4ECA-CB8C-22EC7E8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C8F26-D9E0-F654-6A81-48FB191D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2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96A-744F-658E-24C9-AC174C0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8E137-979E-EE70-B861-4745C839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17C7-33E1-FC8D-AE0E-8BA64122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CECFD-AF21-118C-2CD9-7090F9D8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24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CFD2E-E85B-BCC8-18EF-760C594B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3A211-1DAB-88D9-D55A-5E67AF40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D25AE-E916-B01A-89FF-6F2728A8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5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6B22-4EA5-7603-05DD-9358EBFE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DD72-4D59-C2C3-3E55-AE8081B4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2E542-097D-7D08-7494-02589094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B266-FA03-694A-BE85-58CF4430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1B0DC-4A5D-1649-9FE4-E0AA4F89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EFF33-086D-67CC-DAE3-495D3C37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5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4603-9CEF-A6B2-7B02-B7A71BF8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2C0A1-7E6B-CB1C-DD8D-91C63CB5E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6AC2D-323F-2F2C-4D4D-56701440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FF958-E351-8219-AA11-9A589F44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30DB-8FF9-991F-C7F7-B6EE4D86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33D19-66B7-F0B2-2D3B-A64AF27D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1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81064-72C1-F615-8551-67DCED31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20BB9-B0C3-FC5F-DA7E-A4D54970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7EED-0B6D-55F8-7BA0-4E2D236AD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7503-91EA-442F-9EAC-89E3ED8B3CF0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DE80-0446-81FD-9B60-A13F893F4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647D-AD9D-1CE2-9CAE-F4CC6E163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72145-3632-4901-832D-44FFB6E346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7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63CFA29-15A5-D684-E92F-936C305329E2}"/>
              </a:ext>
            </a:extLst>
          </p:cNvPr>
          <p:cNvSpPr/>
          <p:nvPr/>
        </p:nvSpPr>
        <p:spPr>
          <a:xfrm>
            <a:off x="6762466" y="320722"/>
            <a:ext cx="5001904" cy="6298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69FA030-2044-3180-9CE8-089C6FB12BC0}"/>
              </a:ext>
            </a:extLst>
          </p:cNvPr>
          <p:cNvSpPr/>
          <p:nvPr/>
        </p:nvSpPr>
        <p:spPr>
          <a:xfrm>
            <a:off x="805219" y="1634392"/>
            <a:ext cx="1480930" cy="112312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7BA2C-C2EA-F3A9-0FB9-AB3111615BA6}"/>
              </a:ext>
            </a:extLst>
          </p:cNvPr>
          <p:cNvSpPr txBox="1"/>
          <p:nvPr/>
        </p:nvSpPr>
        <p:spPr>
          <a:xfrm>
            <a:off x="805219" y="1989032"/>
            <a:ext cx="1232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Doctors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25C18FA-9FE2-898B-E1FB-D2742ADED408}"/>
              </a:ext>
            </a:extLst>
          </p:cNvPr>
          <p:cNvSpPr/>
          <p:nvPr/>
        </p:nvSpPr>
        <p:spPr>
          <a:xfrm>
            <a:off x="3282286" y="1522391"/>
            <a:ext cx="1351129" cy="123512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Git Repo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80047D1-77ED-7936-B3C8-822BD16A79F4}"/>
              </a:ext>
            </a:extLst>
          </p:cNvPr>
          <p:cNvSpPr/>
          <p:nvPr/>
        </p:nvSpPr>
        <p:spPr>
          <a:xfrm>
            <a:off x="4633415" y="1454152"/>
            <a:ext cx="1371600" cy="137160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to Heroku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25560ED-DF28-4167-E259-520C48C10952}"/>
              </a:ext>
            </a:extLst>
          </p:cNvPr>
          <p:cNvSpPr/>
          <p:nvPr/>
        </p:nvSpPr>
        <p:spPr>
          <a:xfrm>
            <a:off x="7167349" y="1522391"/>
            <a:ext cx="1351129" cy="123512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Repo in Heroku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34DC7F-466F-3B28-165A-848C8070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89" y="1171493"/>
            <a:ext cx="457240" cy="419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73D356-70A8-2C8A-110A-6B00F98C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664" y="1590629"/>
            <a:ext cx="1194891" cy="12351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3C13B8-C6AE-78F3-AD5A-0F1F63A93F3F}"/>
              </a:ext>
            </a:extLst>
          </p:cNvPr>
          <p:cNvSpPr txBox="1"/>
          <p:nvPr/>
        </p:nvSpPr>
        <p:spPr>
          <a:xfrm>
            <a:off x="7328026" y="1227172"/>
            <a:ext cx="102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App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FCF55-4DC2-2BDC-106E-E7D425591305}"/>
              </a:ext>
            </a:extLst>
          </p:cNvPr>
          <p:cNvSpPr txBox="1"/>
          <p:nvPr/>
        </p:nvSpPr>
        <p:spPr>
          <a:xfrm>
            <a:off x="9557979" y="823466"/>
            <a:ext cx="102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App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A9EFDE-CB3E-27AF-5F60-1BE16BF9A4D1}"/>
              </a:ext>
            </a:extLst>
          </p:cNvPr>
          <p:cNvSpPr/>
          <p:nvPr/>
        </p:nvSpPr>
        <p:spPr>
          <a:xfrm>
            <a:off x="8841240" y="3521806"/>
            <a:ext cx="2457735" cy="3275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Add-On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ABDDE95C-DFC4-485C-E37A-A4620F98EB8E}"/>
              </a:ext>
            </a:extLst>
          </p:cNvPr>
          <p:cNvSpPr/>
          <p:nvPr/>
        </p:nvSpPr>
        <p:spPr>
          <a:xfrm>
            <a:off x="2286149" y="4100487"/>
            <a:ext cx="1351129" cy="123512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MySQL Schema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Card 18">
            <a:extLst>
              <a:ext uri="{FF2B5EF4-FFF2-40B4-BE49-F238E27FC236}">
                <a16:creationId xmlns:a16="http://schemas.microsoft.com/office/drawing/2014/main" id="{73262A25-0D68-0E9E-2AAF-AE7FFD480320}"/>
              </a:ext>
            </a:extLst>
          </p:cNvPr>
          <p:cNvSpPr/>
          <p:nvPr/>
        </p:nvSpPr>
        <p:spPr>
          <a:xfrm>
            <a:off x="4940489" y="4449170"/>
            <a:ext cx="757451" cy="812042"/>
          </a:xfrm>
          <a:prstGeom prst="flowChartPunchedCard">
            <a:avLst/>
          </a:prstGeom>
          <a:solidFill>
            <a:srgbClr val="FF69DF"/>
          </a:solidFill>
          <a:ln>
            <a:solidFill>
              <a:srgbClr val="FF6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719B84DB-7FE6-9CF1-E0D6-175D4F70E2C0}"/>
              </a:ext>
            </a:extLst>
          </p:cNvPr>
          <p:cNvSpPr/>
          <p:nvPr/>
        </p:nvSpPr>
        <p:spPr>
          <a:xfrm>
            <a:off x="9334957" y="4237629"/>
            <a:ext cx="1351129" cy="123512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MySQL Schema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420EEB5-9CB7-9F93-82A2-37BCDC1E9CC9}"/>
              </a:ext>
            </a:extLst>
          </p:cNvPr>
          <p:cNvSpPr/>
          <p:nvPr/>
        </p:nvSpPr>
        <p:spPr>
          <a:xfrm>
            <a:off x="2286149" y="2139952"/>
            <a:ext cx="996137" cy="207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59790C2-4CB3-7F44-4564-359FD587CC7E}"/>
              </a:ext>
            </a:extLst>
          </p:cNvPr>
          <p:cNvSpPr/>
          <p:nvPr/>
        </p:nvSpPr>
        <p:spPr>
          <a:xfrm>
            <a:off x="6023211" y="2036220"/>
            <a:ext cx="1144138" cy="1951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05C6238-33E7-E583-AD38-3B831C363CF5}"/>
              </a:ext>
            </a:extLst>
          </p:cNvPr>
          <p:cNvSpPr/>
          <p:nvPr/>
        </p:nvSpPr>
        <p:spPr>
          <a:xfrm>
            <a:off x="8518478" y="2048494"/>
            <a:ext cx="954186" cy="1951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5ECDE2C-43D6-45C3-1C63-75F9BF621122}"/>
              </a:ext>
            </a:extLst>
          </p:cNvPr>
          <p:cNvSpPr/>
          <p:nvPr/>
        </p:nvSpPr>
        <p:spPr>
          <a:xfrm>
            <a:off x="3637277" y="4718049"/>
            <a:ext cx="1303211" cy="1951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1150289-C8D0-15AD-9E93-E84E046164B2}"/>
              </a:ext>
            </a:extLst>
          </p:cNvPr>
          <p:cNvSpPr/>
          <p:nvPr/>
        </p:nvSpPr>
        <p:spPr>
          <a:xfrm>
            <a:off x="5697940" y="4718047"/>
            <a:ext cx="3637017" cy="1951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B25562-094C-A245-1484-8940C90E0C37}"/>
              </a:ext>
            </a:extLst>
          </p:cNvPr>
          <p:cNvSpPr txBox="1"/>
          <p:nvPr/>
        </p:nvSpPr>
        <p:spPr>
          <a:xfrm>
            <a:off x="2272089" y="1882331"/>
            <a:ext cx="102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D11630-62F3-9812-67F9-1B447A4B989C}"/>
              </a:ext>
            </a:extLst>
          </p:cNvPr>
          <p:cNvSpPr txBox="1"/>
          <p:nvPr/>
        </p:nvSpPr>
        <p:spPr>
          <a:xfrm>
            <a:off x="2234739" y="2274433"/>
            <a:ext cx="104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E5214-43B0-CE5E-EC53-7456311A9DA1}"/>
              </a:ext>
            </a:extLst>
          </p:cNvPr>
          <p:cNvSpPr txBox="1"/>
          <p:nvPr/>
        </p:nvSpPr>
        <p:spPr>
          <a:xfrm>
            <a:off x="6005015" y="1800071"/>
            <a:ext cx="102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D32FA-E41A-96AC-9E6C-5E19DBCB3536}"/>
              </a:ext>
            </a:extLst>
          </p:cNvPr>
          <p:cNvSpPr txBox="1"/>
          <p:nvPr/>
        </p:nvSpPr>
        <p:spPr>
          <a:xfrm>
            <a:off x="6808862" y="5903997"/>
            <a:ext cx="50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Branch in Heroku neighborhood-doctors-backend App</a:t>
            </a:r>
            <a:endParaRPr lang="en-A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57C00E-8274-CAD9-347A-0B5AE5DB854F}"/>
              </a:ext>
            </a:extLst>
          </p:cNvPr>
          <p:cNvSpPr txBox="1"/>
          <p:nvPr/>
        </p:nvSpPr>
        <p:spPr>
          <a:xfrm>
            <a:off x="8127138" y="513725"/>
            <a:ext cx="241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– Cloud Platform</a:t>
            </a:r>
            <a:endParaRPr lang="en-AU" sz="1400" b="1" dirty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83C426-EF52-AD47-4DB7-101E38A388FA}"/>
              </a:ext>
            </a:extLst>
          </p:cNvPr>
          <p:cNvSpPr txBox="1"/>
          <p:nvPr/>
        </p:nvSpPr>
        <p:spPr>
          <a:xfrm>
            <a:off x="3834683" y="4429721"/>
            <a:ext cx="102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E871E-D3D8-6CEC-7C98-0B81FF11FF18}"/>
              </a:ext>
            </a:extLst>
          </p:cNvPr>
          <p:cNvSpPr txBox="1"/>
          <p:nvPr/>
        </p:nvSpPr>
        <p:spPr>
          <a:xfrm>
            <a:off x="5925067" y="4429721"/>
            <a:ext cx="102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5EB161-011E-9E7D-38FC-B69A80ED03C0}"/>
              </a:ext>
            </a:extLst>
          </p:cNvPr>
          <p:cNvSpPr txBox="1"/>
          <p:nvPr/>
        </p:nvSpPr>
        <p:spPr>
          <a:xfrm>
            <a:off x="8570455" y="1746481"/>
            <a:ext cx="102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0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Chrisio Gwaan</dc:creator>
  <cp:lastModifiedBy>Chrisio Gwaan</cp:lastModifiedBy>
  <cp:revision>1</cp:revision>
  <dcterms:created xsi:type="dcterms:W3CDTF">2022-10-17T10:26:04Z</dcterms:created>
  <dcterms:modified xsi:type="dcterms:W3CDTF">2022-10-17T10:49:08Z</dcterms:modified>
</cp:coreProperties>
</file>