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6B4FB4-8FAD-4B59-AFF5-991D386B206E}" type="datetimeFigureOut">
              <a:rPr/>
              <a:t/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7CD8D1-6E26-474F-97AE-FDA0D9E18526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7960468" y="2795930"/>
            <a:ext cx="1419498" cy="966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Mindstorms EV3 Brick</a:t>
            </a:r>
            <a:endParaRPr/>
          </a:p>
        </p:txBody>
      </p:sp>
      <p:sp>
        <p:nvSpPr>
          <p:cNvPr id="5" name="Ellipse 4"/>
          <p:cNvSpPr/>
          <p:nvPr/>
        </p:nvSpPr>
        <p:spPr bwMode="auto">
          <a:xfrm>
            <a:off x="10429338" y="1827939"/>
            <a:ext cx="942505" cy="9425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400"/>
              <a:t>Motor</a:t>
            </a:r>
            <a:endParaRPr sz="1400"/>
          </a:p>
        </p:txBody>
      </p:sp>
      <p:sp>
        <p:nvSpPr>
          <p:cNvPr id="7" name="Ellipse 6"/>
          <p:cNvSpPr/>
          <p:nvPr/>
        </p:nvSpPr>
        <p:spPr bwMode="auto">
          <a:xfrm>
            <a:off x="10429338" y="3737097"/>
            <a:ext cx="942505" cy="94250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1400"/>
              <a:t>Motor</a:t>
            </a:r>
            <a:endParaRPr sz="1400"/>
          </a:p>
        </p:txBody>
      </p:sp>
      <p:cxnSp>
        <p:nvCxnSpPr>
          <p:cNvPr id="9" name="Verbinder: gekrümmt 8"/>
          <p:cNvCxnSpPr>
            <a:cxnSpLocks/>
            <a:stCxn id="5" idx="4"/>
            <a:endCxn id="4" idx="3"/>
          </p:cNvCxnSpPr>
          <p:nvPr/>
        </p:nvCxnSpPr>
        <p:spPr bwMode="auto">
          <a:xfrm rot="5399978" flipH="0" flipV="0">
            <a:off x="9885873" y="2264538"/>
            <a:ext cx="508811" cy="1520624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Verbinder: gekrümmt 10"/>
          <p:cNvCxnSpPr>
            <a:cxnSpLocks/>
            <a:stCxn id="7" idx="0"/>
            <a:endCxn id="4" idx="3"/>
          </p:cNvCxnSpPr>
          <p:nvPr/>
        </p:nvCxnSpPr>
        <p:spPr bwMode="auto">
          <a:xfrm rot="16199969" flipH="0" flipV="1">
            <a:off x="9911359" y="2747864"/>
            <a:ext cx="457840" cy="1520624"/>
          </a:xfrm>
          <a:prstGeom prst="bentConnector2">
            <a:avLst/>
          </a:prstGeom>
          <a:ln w="38100" cap="flat">
            <a:miter lim="800000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 bwMode="auto">
          <a:xfrm>
            <a:off x="9400589" y="2967277"/>
            <a:ext cx="1479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ist verbunden mit</a:t>
            </a:r>
            <a:endParaRPr sz="1400"/>
          </a:p>
        </p:txBody>
      </p:sp>
      <p:sp>
        <p:nvSpPr>
          <p:cNvPr id="16" name="Rechteck 15"/>
          <p:cNvSpPr/>
          <p:nvPr/>
        </p:nvSpPr>
        <p:spPr bwMode="auto">
          <a:xfrm>
            <a:off x="5279776" y="3068145"/>
            <a:ext cx="1506584" cy="42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Raspberry Pi</a:t>
            </a:r>
            <a:endParaRPr/>
          </a:p>
        </p:txBody>
      </p:sp>
      <p:sp>
        <p:nvSpPr>
          <p:cNvPr id="20" name="Textfeld 19"/>
          <p:cNvSpPr txBox="1"/>
          <p:nvPr/>
        </p:nvSpPr>
        <p:spPr bwMode="auto">
          <a:xfrm flipH="0" flipV="0">
            <a:off x="6786360" y="2543498"/>
            <a:ext cx="1270832" cy="73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/>
              <a:t>Netzwerk</a:t>
            </a:r>
            <a:endParaRPr lang="de-DE" sz="1400"/>
          </a:p>
          <a:p>
            <a:pPr algn="ctr">
              <a:defRPr/>
            </a:pPr>
            <a:r>
              <a:rPr lang="de-DE" sz="1400"/>
              <a:t>-verbindung über USB</a:t>
            </a:r>
            <a:endParaRPr lang="de-DE" sz="1400"/>
          </a:p>
        </p:txBody>
      </p:sp>
      <p:cxnSp>
        <p:nvCxnSpPr>
          <p:cNvPr id="46" name="Verbinder: gewinkelt 45"/>
          <p:cNvCxnSpPr>
            <a:cxnSpLocks/>
            <a:stCxn id="16" idx="3"/>
            <a:endCxn id="4" idx="1"/>
          </p:cNvCxnSpPr>
          <p:nvPr/>
        </p:nvCxnSpPr>
        <p:spPr bwMode="auto">
          <a:xfrm rot="0" flipH="0" flipV="1">
            <a:off x="6786360" y="3281197"/>
            <a:ext cx="1174107" cy="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Verbinder: gewinkelt 47"/>
          <p:cNvCxnSpPr>
            <a:cxnSpLocks/>
            <a:stCxn id="16" idx="2"/>
            <a:endCxn id="4" idx="2"/>
          </p:cNvCxnSpPr>
          <p:nvPr/>
        </p:nvCxnSpPr>
        <p:spPr bwMode="auto">
          <a:xfrm rot="5399978" flipH="0" flipV="1">
            <a:off x="7219417" y="2311782"/>
            <a:ext cx="264450" cy="2637148"/>
          </a:xfrm>
          <a:prstGeom prst="bentConnector3">
            <a:avLst>
              <a:gd name="adj1" fmla="val 186443"/>
            </a:avLst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 bwMode="auto">
          <a:xfrm>
            <a:off x="6606571" y="3692420"/>
            <a:ext cx="1353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Liefert Strom an</a:t>
            </a:r>
            <a:endParaRPr sz="1400"/>
          </a:p>
        </p:txBody>
      </p:sp>
      <p:sp>
        <p:nvSpPr>
          <p:cNvPr id="60" name="Flussdiagramm: Alternativer Prozess 59"/>
          <p:cNvSpPr/>
          <p:nvPr/>
        </p:nvSpPr>
        <p:spPr bwMode="auto">
          <a:xfrm>
            <a:off x="237968" y="3068145"/>
            <a:ext cx="127663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Programm</a:t>
            </a:r>
            <a:endParaRPr/>
          </a:p>
        </p:txBody>
      </p:sp>
      <p:cxnSp>
        <p:nvCxnSpPr>
          <p:cNvPr id="62" name="Gerade Verbindung mit Pfeil 61"/>
          <p:cNvCxnSpPr>
            <a:cxnSpLocks/>
            <a:stCxn id="60" idx="3"/>
            <a:endCxn id="1590420840" idx="1"/>
          </p:cNvCxnSpPr>
          <p:nvPr/>
        </p:nvCxnSpPr>
        <p:spPr bwMode="auto">
          <a:xfrm rot="0" flipH="0" flipV="0">
            <a:off x="1514600" y="3283138"/>
            <a:ext cx="1003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 bwMode="auto">
          <a:xfrm>
            <a:off x="1574738" y="29753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Läuft auf</a:t>
            </a:r>
            <a:endParaRPr sz="1400"/>
          </a:p>
        </p:txBody>
      </p:sp>
      <p:sp>
        <p:nvSpPr>
          <p:cNvPr id="72" name="Rechteck 71"/>
          <p:cNvSpPr/>
          <p:nvPr/>
        </p:nvSpPr>
        <p:spPr bwMode="auto">
          <a:xfrm>
            <a:off x="524544" y="1105390"/>
            <a:ext cx="703479" cy="42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EEG</a:t>
            </a:r>
            <a:endParaRPr/>
          </a:p>
        </p:txBody>
      </p:sp>
      <p:cxnSp>
        <p:nvCxnSpPr>
          <p:cNvPr id="73" name="Gerade Verbindung mit Pfeil 72"/>
          <p:cNvCxnSpPr>
            <a:cxnSpLocks/>
            <a:stCxn id="72" idx="2"/>
            <a:endCxn id="60" idx="0"/>
          </p:cNvCxnSpPr>
          <p:nvPr/>
        </p:nvCxnSpPr>
        <p:spPr bwMode="auto">
          <a:xfrm rot="5399978" flipH="0" flipV="1">
            <a:off x="109899" y="2301761"/>
            <a:ext cx="15327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 bwMode="auto">
          <a:xfrm>
            <a:off x="876283" y="2055087"/>
            <a:ext cx="1353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Liefert Daten an</a:t>
            </a:r>
            <a:endParaRPr sz="1400"/>
          </a:p>
        </p:txBody>
      </p:sp>
      <p:sp>
        <p:nvSpPr>
          <p:cNvPr id="1590420840" name="Rechteck 15"/>
          <p:cNvSpPr/>
          <p:nvPr/>
        </p:nvSpPr>
        <p:spPr bwMode="auto">
          <a:xfrm>
            <a:off x="2518018" y="3068145"/>
            <a:ext cx="1506583" cy="42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/>
              <a:t>Laptop</a:t>
            </a:r>
            <a:endParaRPr/>
          </a:p>
        </p:txBody>
      </p:sp>
      <p:cxnSp>
        <p:nvCxnSpPr>
          <p:cNvPr id="2082972815" name="Gerade Verbindung mit Pfeil 61"/>
          <p:cNvCxnSpPr>
            <a:cxnSpLocks/>
            <a:stCxn id="1590420840" idx="3"/>
            <a:endCxn id="16" idx="1"/>
          </p:cNvCxnSpPr>
          <p:nvPr/>
        </p:nvCxnSpPr>
        <p:spPr bwMode="auto">
          <a:xfrm rot="0" flipH="0" flipV="0">
            <a:off x="4024602" y="3283138"/>
            <a:ext cx="1255174" cy="0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ysDot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5411412" name="Verbinder: gewinkelt 45"/>
          <p:cNvCxnSpPr>
            <a:cxnSpLocks/>
            <a:stCxn id="1590420840" idx="0"/>
            <a:endCxn id="4" idx="0"/>
          </p:cNvCxnSpPr>
          <p:nvPr/>
        </p:nvCxnSpPr>
        <p:spPr bwMode="auto">
          <a:xfrm rot="16199969" flipH="0" flipV="0">
            <a:off x="5834656" y="232584"/>
            <a:ext cx="272214" cy="5398907"/>
          </a:xfrm>
          <a:prstGeom prst="bentConnector3">
            <a:avLst>
              <a:gd name="adj1" fmla="val 32231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0158976" name="Textfeld 19"/>
          <p:cNvSpPr txBox="1"/>
          <p:nvPr/>
        </p:nvSpPr>
        <p:spPr bwMode="auto">
          <a:xfrm>
            <a:off x="5126577" y="1902669"/>
            <a:ext cx="1812982" cy="30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steuert über Netzwerk</a:t>
            </a:r>
            <a:endParaRPr sz="1400"/>
          </a:p>
        </p:txBody>
      </p:sp>
      <p:sp>
        <p:nvSpPr>
          <p:cNvPr id="264696648" name="Textfeld 51"/>
          <p:cNvSpPr txBox="1"/>
          <p:nvPr/>
        </p:nvSpPr>
        <p:spPr bwMode="auto">
          <a:xfrm>
            <a:off x="4336378" y="2974420"/>
            <a:ext cx="633525" cy="30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e-DE" sz="1400"/>
              <a:t>WLAN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>Breitbild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alex sohn</dc:creator>
  <cp:keywords/>
  <dc:description/>
  <dc:identifier/>
  <dc:language/>
  <cp:lastModifiedBy/>
  <cp:revision>2</cp:revision>
  <dcterms:created xsi:type="dcterms:W3CDTF">2021-12-12T16:10:36Z</dcterms:created>
  <dcterms:modified xsi:type="dcterms:W3CDTF">2023-07-08T15:36:18Z</dcterms:modified>
  <cp:category/>
  <cp:contentStatus/>
  <cp:version/>
</cp:coreProperties>
</file>