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548D7-8124-4769-918C-80FE23BA99C4}" v="23" dt="2023-05-01T13:00:0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eimer" userId="cd49b15341d07f6d" providerId="Windows Live" clId="Web-{F84548D7-8124-4769-918C-80FE23BA99C4}"/>
    <pc:docChg chg="modSld">
      <pc:chgData name="Alexander Reimer" userId="cd49b15341d07f6d" providerId="Windows Live" clId="Web-{F84548D7-8124-4769-918C-80FE23BA99C4}" dt="2023-05-01T13:00:03.553" v="22" actId="14100"/>
      <pc:docMkLst>
        <pc:docMk/>
      </pc:docMkLst>
      <pc:sldChg chg="addSp delSp modSp">
        <pc:chgData name="Alexander Reimer" userId="cd49b15341d07f6d" providerId="Windows Live" clId="Web-{F84548D7-8124-4769-918C-80FE23BA99C4}" dt="2023-05-01T13:00:03.553" v="22" actId="14100"/>
        <pc:sldMkLst>
          <pc:docMk/>
          <pc:sldMk cId="1577499883" sldId="256"/>
        </pc:sldMkLst>
        <pc:spChg chg="del">
          <ac:chgData name="Alexander Reimer" userId="cd49b15341d07f6d" providerId="Windows Live" clId="Web-{F84548D7-8124-4769-918C-80FE23BA99C4}" dt="2023-05-01T12:46:15.296" v="1"/>
          <ac:spMkLst>
            <pc:docMk/>
            <pc:sldMk cId="1577499883" sldId="256"/>
            <ac:spMk id="2" creationId="{00000000-0000-0000-0000-000000000000}"/>
          </ac:spMkLst>
        </pc:spChg>
        <pc:spChg chg="del">
          <ac:chgData name="Alexander Reimer" userId="cd49b15341d07f6d" providerId="Windows Live" clId="Web-{F84548D7-8124-4769-918C-80FE23BA99C4}" dt="2023-05-01T12:46:15.296" v="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11" creationId="{C87F8F87-A373-E491-2316-40907776D99C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13" creationId="{2DF66258-642D-F506-C2A1-B17A861B588E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0" creationId="{3F47243F-B4AD-108F-3FC7-DBAAE0CB351D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2" creationId="{C2D2DDFE-6978-399E-A0D1-A16E91FDC205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5" creationId="{76C94031-46F7-2303-EB2E-FFA6702D5F22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6" creationId="{BAF9A139-75AB-9FED-8E80-4E94F779AB8E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7" creationId="{6CDD1971-96FC-FDB3-7FB2-FD3F19A04026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8" creationId="{8DBB8170-690D-4382-A6DF-E0128D7C1EAF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29" creationId="{7C97D0C7-7627-E345-3796-FD4E7A372A3D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0" creationId="{B95AA0AD-3CA9-8992-72CF-8914829957C3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1" creationId="{557F91D1-FDC1-E7CF-551E-AFD8A8CA9B1F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2" creationId="{9BA89BF5-EDD3-1464-1257-998E322F527D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3" creationId="{C555B777-7DDB-5460-5E4B-E845E8923FB8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4" creationId="{6BB71131-D0EA-D030-7A4E-D4E820255EAC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5" creationId="{5A7A7C85-17B6-FDDF-BBB0-B82E7D71332A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6" creationId="{B315D740-2ED1-B51F-0537-35BC5CC3C70A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7" creationId="{0FF3F333-B964-A5FD-0E57-7E89D376D4AB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38" creationId="{DE9205FC-7F35-7029-0648-6F8F47990A4D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41" creationId="{F8D436B3-7D0E-5A16-3196-5B639C53735D}"/>
          </ac:spMkLst>
        </pc:spChg>
        <pc:spChg chg="add">
          <ac:chgData name="Alexander Reimer" userId="cd49b15341d07f6d" providerId="Windows Live" clId="Web-{F84548D7-8124-4769-918C-80FE23BA99C4}" dt="2023-05-01T12:46:21.031" v="2"/>
          <ac:spMkLst>
            <pc:docMk/>
            <pc:sldMk cId="1577499883" sldId="256"/>
            <ac:spMk id="42" creationId="{32A13B97-4F8F-9B7A-0E71-5B134A4D9D34}"/>
          </ac:spMkLst>
        </pc:spChg>
        <pc:spChg chg="add mod">
          <ac:chgData name="Alexander Reimer" userId="cd49b15341d07f6d" providerId="Windows Live" clId="Web-{F84548D7-8124-4769-918C-80FE23BA99C4}" dt="2023-05-01T13:00:03.553" v="22" actId="14100"/>
          <ac:spMkLst>
            <pc:docMk/>
            <pc:sldMk cId="1577499883" sldId="256"/>
            <ac:spMk id="43" creationId="{9E266279-286F-6115-0F5A-A9E2F0AD4626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52" creationId="{9DF6E161-E81A-53EA-F89D-A2A3B35749F7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54" creationId="{227D04A6-6F4F-84D0-5771-544BAA7955BF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61" creationId="{6E05589D-C26A-0895-5A08-ED08012F77E0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63" creationId="{E665ED75-6D3B-BCF8-796B-07FE2DBD2698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66" creationId="{D809C91D-30A7-A2EF-E62C-07CDCE397A4F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67" creationId="{3AE11C57-0AB8-377C-E7D1-FE703D4FDFDE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68" creationId="{4AD81382-FA91-4A6B-1D43-ED74C811043F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69" creationId="{4C0C40AD-C815-9B46-1295-6C959865818E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0" creationId="{A4292238-42DC-3496-6E06-7164442E4BF3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1" creationId="{21874537-1DC9-A977-B7BB-A5D1DFB596BD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2" creationId="{6C0672F6-9120-D280-9C89-98A422F66CEE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3" creationId="{3866688B-5AF3-D273-6404-A81F3585ECCB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4" creationId="{62661AFC-7468-80B1-03EE-4696467DFCA5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5" creationId="{EAF8A266-8638-426F-150B-5FAD65B693BC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6" creationId="{D616ABCC-9F9C-E1AD-94D5-45608721DC74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7" creationId="{C2002711-70D6-D70E-B53D-3F352B15D2FC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8" creationId="{390D9FCA-1E73-9C48-1581-109C9B284390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79" creationId="{6169126C-96DB-175D-C2AC-9E6E2B66C0BD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82" creationId="{71CAF6FC-7230-E7BF-83D2-8589CC7F37C2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83" creationId="{AC9575B0-8B2C-AE3D-FBF0-0572D4F0C9AD}"/>
          </ac:spMkLst>
        </pc:spChg>
        <pc:spChg chg="add">
          <ac:chgData name="Alexander Reimer" userId="cd49b15341d07f6d" providerId="Windows Live" clId="Web-{F84548D7-8124-4769-918C-80FE23BA99C4}" dt="2023-05-01T12:46:30.421" v="3"/>
          <ac:spMkLst>
            <pc:docMk/>
            <pc:sldMk cId="1577499883" sldId="256"/>
            <ac:spMk id="84" creationId="{2D2FD9EE-472E-0C0F-C038-A0BB1B5BF081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93" creationId="{9DF6E161-E81A-53EA-F89D-A2A3B35749F7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95" creationId="{227D04A6-6F4F-84D0-5771-544BAA7955BF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02" creationId="{6E05589D-C26A-0895-5A08-ED08012F77E0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04" creationId="{E665ED75-6D3B-BCF8-796B-07FE2DBD2698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07" creationId="{D809C91D-30A7-A2EF-E62C-07CDCE397A4F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08" creationId="{3AE11C57-0AB8-377C-E7D1-FE703D4FDFDE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09" creationId="{4AD81382-FA91-4A6B-1D43-ED74C811043F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0" creationId="{4C0C40AD-C815-9B46-1295-6C959865818E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1" creationId="{A4292238-42DC-3496-6E06-7164442E4BF3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2" creationId="{21874537-1DC9-A977-B7BB-A5D1DFB596BD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3" creationId="{6C0672F6-9120-D280-9C89-98A422F66CEE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4" creationId="{3866688B-5AF3-D273-6404-A81F3585ECCB}"/>
          </ac:spMkLst>
        </pc:spChg>
        <pc:spChg chg="add mod">
          <ac:chgData name="Alexander Reimer" userId="cd49b15341d07f6d" providerId="Windows Live" clId="Web-{F84548D7-8124-4769-918C-80FE23BA99C4}" dt="2023-05-01T12:59:33.068" v="19" actId="20577"/>
          <ac:spMkLst>
            <pc:docMk/>
            <pc:sldMk cId="1577499883" sldId="256"/>
            <ac:spMk id="115" creationId="{62661AFC-7468-80B1-03EE-4696467DFCA5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6" creationId="{EAF8A266-8638-426F-150B-5FAD65B693BC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7" creationId="{D616ABCC-9F9C-E1AD-94D5-45608721DC74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8" creationId="{C2002711-70D6-D70E-B53D-3F352B15D2FC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19" creationId="{390D9FCA-1E73-9C48-1581-109C9B284390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20" creationId="{6169126C-96DB-175D-C2AC-9E6E2B66C0BD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23" creationId="{71CAF6FC-7230-E7BF-83D2-8589CC7F37C2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24" creationId="{AC9575B0-8B2C-AE3D-FBF0-0572D4F0C9AD}"/>
          </ac:spMkLst>
        </pc:spChg>
        <pc:spChg chg="add">
          <ac:chgData name="Alexander Reimer" userId="cd49b15341d07f6d" providerId="Windows Live" clId="Web-{F84548D7-8124-4769-918C-80FE23BA99C4}" dt="2023-05-01T12:46:41.359" v="4"/>
          <ac:spMkLst>
            <pc:docMk/>
            <pc:sldMk cId="1577499883" sldId="256"/>
            <ac:spMk id="125" creationId="{2D2FD9EE-472E-0C0F-C038-A0BB1B5BF081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34" creationId="{9DF6E161-E81A-53EA-F89D-A2A3B35749F7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36" creationId="{227D04A6-6F4F-84D0-5771-544BAA7955BF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43" creationId="{6E05589D-C26A-0895-5A08-ED08012F77E0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45" creationId="{E665ED75-6D3B-BCF8-796B-07FE2DBD2698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48" creationId="{D809C91D-30A7-A2EF-E62C-07CDCE397A4F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49" creationId="{3AE11C57-0AB8-377C-E7D1-FE703D4FDFDE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0" creationId="{4AD81382-FA91-4A6B-1D43-ED74C811043F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1" creationId="{4C0C40AD-C815-9B46-1295-6C959865818E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2" creationId="{A4292238-42DC-3496-6E06-7164442E4BF3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3" creationId="{21874537-1DC9-A977-B7BB-A5D1DFB596BD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4" creationId="{6C0672F6-9120-D280-9C89-98A422F66CEE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5" creationId="{3866688B-5AF3-D273-6404-A81F3585ECCB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6" creationId="{62661AFC-7468-80B1-03EE-4696467DFCA5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7" creationId="{EAF8A266-8638-426F-150B-5FAD65B693BC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8" creationId="{D616ABCC-9F9C-E1AD-94D5-45608721DC74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59" creationId="{C2002711-70D6-D70E-B53D-3F352B15D2FC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60" creationId="{390D9FCA-1E73-9C48-1581-109C9B284390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61" creationId="{6169126C-96DB-175D-C2AC-9E6E2B66C0BD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64" creationId="{71CAF6FC-7230-E7BF-83D2-8589CC7F37C2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65" creationId="{AC9575B0-8B2C-AE3D-FBF0-0572D4F0C9AD}"/>
          </ac:spMkLst>
        </pc:spChg>
        <pc:spChg chg="add">
          <ac:chgData name="Alexander Reimer" userId="cd49b15341d07f6d" providerId="Windows Live" clId="Web-{F84548D7-8124-4769-918C-80FE23BA99C4}" dt="2023-05-01T12:46:52.734" v="5"/>
          <ac:spMkLst>
            <pc:docMk/>
            <pc:sldMk cId="1577499883" sldId="256"/>
            <ac:spMk id="166" creationId="{2D2FD9EE-472E-0C0F-C038-A0BB1B5BF081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75" creationId="{9DF6E161-E81A-53EA-F89D-A2A3B35749F7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77" creationId="{227D04A6-6F4F-84D0-5771-544BAA7955BF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84" creationId="{6E05589D-C26A-0895-5A08-ED08012F77E0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86" creationId="{E665ED75-6D3B-BCF8-796B-07FE2DBD2698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89" creationId="{D809C91D-30A7-A2EF-E62C-07CDCE397A4F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0" creationId="{3AE11C57-0AB8-377C-E7D1-FE703D4FDFDE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1" creationId="{4AD81382-FA91-4A6B-1D43-ED74C811043F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2" creationId="{4C0C40AD-C815-9B46-1295-6C959865818E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3" creationId="{A4292238-42DC-3496-6E06-7164442E4BF3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4" creationId="{21874537-1DC9-A977-B7BB-A5D1DFB596BD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5" creationId="{6C0672F6-9120-D280-9C89-98A422F66CEE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6" creationId="{3866688B-5AF3-D273-6404-A81F3585ECCB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7" creationId="{62661AFC-7468-80B1-03EE-4696467DFCA5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8" creationId="{EAF8A266-8638-426F-150B-5FAD65B693BC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199" creationId="{D616ABCC-9F9C-E1AD-94D5-45608721DC74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200" creationId="{C2002711-70D6-D70E-B53D-3F352B15D2FC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201" creationId="{390D9FCA-1E73-9C48-1581-109C9B284390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202" creationId="{6169126C-96DB-175D-C2AC-9E6E2B66C0BD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205" creationId="{71CAF6FC-7230-E7BF-83D2-8589CC7F37C2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206" creationId="{AC9575B0-8B2C-AE3D-FBF0-0572D4F0C9AD}"/>
          </ac:spMkLst>
        </pc:spChg>
        <pc:spChg chg="add">
          <ac:chgData name="Alexander Reimer" userId="cd49b15341d07f6d" providerId="Windows Live" clId="Web-{F84548D7-8124-4769-918C-80FE23BA99C4}" dt="2023-05-01T12:47:03.532" v="6"/>
          <ac:spMkLst>
            <pc:docMk/>
            <pc:sldMk cId="1577499883" sldId="256"/>
            <ac:spMk id="207" creationId="{2D2FD9EE-472E-0C0F-C038-A0BB1B5BF081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16" creationId="{9DF6E161-E81A-53EA-F89D-A2A3B35749F7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18" creationId="{227D04A6-6F4F-84D0-5771-544BAA7955BF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25" creationId="{6E05589D-C26A-0895-5A08-ED08012F77E0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27" creationId="{E665ED75-6D3B-BCF8-796B-07FE2DBD2698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0" creationId="{D809C91D-30A7-A2EF-E62C-07CDCE397A4F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1" creationId="{3AE11C57-0AB8-377C-E7D1-FE703D4FDFDE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2" creationId="{4AD81382-FA91-4A6B-1D43-ED74C811043F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3" creationId="{4C0C40AD-C815-9B46-1295-6C959865818E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4" creationId="{A4292238-42DC-3496-6E06-7164442E4BF3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5" creationId="{21874537-1DC9-A977-B7BB-A5D1DFB596BD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6" creationId="{6C0672F6-9120-D280-9C89-98A422F66CEE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7" creationId="{3866688B-5AF3-D273-6404-A81F3585ECCB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8" creationId="{62661AFC-7468-80B1-03EE-4696467DFCA5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39" creationId="{EAF8A266-8638-426F-150B-5FAD65B693BC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0" creationId="{D616ABCC-9F9C-E1AD-94D5-45608721DC74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1" creationId="{C2002711-70D6-D70E-B53D-3F352B15D2FC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2" creationId="{390D9FCA-1E73-9C48-1581-109C9B284390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3" creationId="{6169126C-96DB-175D-C2AC-9E6E2B66C0BD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6" creationId="{71CAF6FC-7230-E7BF-83D2-8589CC7F37C2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7" creationId="{AC9575B0-8B2C-AE3D-FBF0-0572D4F0C9AD}"/>
          </ac:spMkLst>
        </pc:spChg>
        <pc:spChg chg="add">
          <ac:chgData name="Alexander Reimer" userId="cd49b15341d07f6d" providerId="Windows Live" clId="Web-{F84548D7-8124-4769-918C-80FE23BA99C4}" dt="2023-05-01T12:47:16.095" v="7"/>
          <ac:spMkLst>
            <pc:docMk/>
            <pc:sldMk cId="1577499883" sldId="256"/>
            <ac:spMk id="248" creationId="{2D2FD9EE-472E-0C0F-C038-A0BB1B5BF081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57" creationId="{9DF6E161-E81A-53EA-F89D-A2A3B35749F7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59" creationId="{227D04A6-6F4F-84D0-5771-544BAA7955BF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66" creationId="{6E05589D-C26A-0895-5A08-ED08012F77E0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68" creationId="{E665ED75-6D3B-BCF8-796B-07FE2DBD2698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1" creationId="{D809C91D-30A7-A2EF-E62C-07CDCE397A4F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2" creationId="{3AE11C57-0AB8-377C-E7D1-FE703D4FDFDE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3" creationId="{4AD81382-FA91-4A6B-1D43-ED74C811043F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4" creationId="{4C0C40AD-C815-9B46-1295-6C959865818E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5" creationId="{A4292238-42DC-3496-6E06-7164442E4BF3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6" creationId="{21874537-1DC9-A977-B7BB-A5D1DFB596BD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7" creationId="{6C0672F6-9120-D280-9C89-98A422F66CEE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8" creationId="{3866688B-5AF3-D273-6404-A81F3585ECCB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79" creationId="{62661AFC-7468-80B1-03EE-4696467DFCA5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0" creationId="{EAF8A266-8638-426F-150B-5FAD65B693BC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1" creationId="{D616ABCC-9F9C-E1AD-94D5-45608721DC74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2" creationId="{C2002711-70D6-D70E-B53D-3F352B15D2FC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3" creationId="{390D9FCA-1E73-9C48-1581-109C9B284390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4" creationId="{6169126C-96DB-175D-C2AC-9E6E2B66C0BD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7" creationId="{71CAF6FC-7230-E7BF-83D2-8589CC7F37C2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8" creationId="{AC9575B0-8B2C-AE3D-FBF0-0572D4F0C9AD}"/>
          </ac:spMkLst>
        </pc:spChg>
        <pc:spChg chg="add">
          <ac:chgData name="Alexander Reimer" userId="cd49b15341d07f6d" providerId="Windows Live" clId="Web-{F84548D7-8124-4769-918C-80FE23BA99C4}" dt="2023-05-01T12:47:29.626" v="8"/>
          <ac:spMkLst>
            <pc:docMk/>
            <pc:sldMk cId="1577499883" sldId="256"/>
            <ac:spMk id="289" creationId="{2D2FD9EE-472E-0C0F-C038-A0BB1B5BF081}"/>
          </ac:spMkLst>
        </pc:spChg>
        <pc:grpChg chg="add mod">
          <ac:chgData name="Alexander Reimer" userId="cd49b15341d07f6d" providerId="Windows Live" clId="Web-{F84548D7-8124-4769-918C-80FE23BA99C4}" dt="2023-05-01T12:59:40.802" v="21" actId="1076"/>
          <ac:grpSpMkLst>
            <pc:docMk/>
            <pc:sldMk cId="1577499883" sldId="256"/>
            <ac:grpSpMk id="4" creationId="{9A48DC23-5A39-B64B-EE59-74FECE0ACC18}"/>
          </ac:grpSpMkLst>
        </pc:grpChg>
        <pc:grpChg chg="add del mod">
          <ac:chgData name="Alexander Reimer" userId="cd49b15341d07f6d" providerId="Windows Live" clId="Web-{F84548D7-8124-4769-918C-80FE23BA99C4}" dt="2023-05-01T12:59:28.271" v="13"/>
          <ac:grpSpMkLst>
            <pc:docMk/>
            <pc:sldMk cId="1577499883" sldId="256"/>
            <ac:grpSpMk id="45" creationId="{EBA50C81-B88A-87E8-9156-CA6A686EA081}"/>
          </ac:grpSpMkLst>
        </pc:grpChg>
        <pc:grpChg chg="add del">
          <ac:chgData name="Alexander Reimer" userId="cd49b15341d07f6d" providerId="Windows Live" clId="Web-{F84548D7-8124-4769-918C-80FE23BA99C4}" dt="2023-05-01T12:59:33.552" v="20"/>
          <ac:grpSpMkLst>
            <pc:docMk/>
            <pc:sldMk cId="1577499883" sldId="256"/>
            <ac:grpSpMk id="86" creationId="{EBA50C81-B88A-87E8-9156-CA6A686EA081}"/>
          </ac:grpSpMkLst>
        </pc:grpChg>
        <pc:grpChg chg="add del">
          <ac:chgData name="Alexander Reimer" userId="cd49b15341d07f6d" providerId="Windows Live" clId="Web-{F84548D7-8124-4769-918C-80FE23BA99C4}" dt="2023-05-01T12:59:32.771" v="17"/>
          <ac:grpSpMkLst>
            <pc:docMk/>
            <pc:sldMk cId="1577499883" sldId="256"/>
            <ac:grpSpMk id="127" creationId="{EBA50C81-B88A-87E8-9156-CA6A686EA081}"/>
          </ac:grpSpMkLst>
        </pc:grpChg>
        <pc:grpChg chg="add del">
          <ac:chgData name="Alexander Reimer" userId="cd49b15341d07f6d" providerId="Windows Live" clId="Web-{F84548D7-8124-4769-918C-80FE23BA99C4}" dt="2023-05-01T12:59:32.271" v="14"/>
          <ac:grpSpMkLst>
            <pc:docMk/>
            <pc:sldMk cId="1577499883" sldId="256"/>
            <ac:grpSpMk id="168" creationId="{EBA50C81-B88A-87E8-9156-CA6A686EA081}"/>
          </ac:grpSpMkLst>
        </pc:grpChg>
        <pc:grpChg chg="add del">
          <ac:chgData name="Alexander Reimer" userId="cd49b15341d07f6d" providerId="Windows Live" clId="Web-{F84548D7-8124-4769-918C-80FE23BA99C4}" dt="2023-05-01T12:59:32.693" v="16"/>
          <ac:grpSpMkLst>
            <pc:docMk/>
            <pc:sldMk cId="1577499883" sldId="256"/>
            <ac:grpSpMk id="209" creationId="{EBA50C81-B88A-87E8-9156-CA6A686EA081}"/>
          </ac:grpSpMkLst>
        </pc:grpChg>
        <pc:grpChg chg="add del">
          <ac:chgData name="Alexander Reimer" userId="cd49b15341d07f6d" providerId="Windows Live" clId="Web-{F84548D7-8124-4769-918C-80FE23BA99C4}" dt="2023-05-01T12:59:32.396" v="15"/>
          <ac:grpSpMkLst>
            <pc:docMk/>
            <pc:sldMk cId="1577499883" sldId="256"/>
            <ac:grpSpMk id="250" creationId="{EBA50C81-B88A-87E8-9156-CA6A686EA081}"/>
          </ac:grpSpMkLst>
        </pc:grp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5" creationId="{EE0CA4C7-1CD5-3ECB-16E4-01FD3DBDAF0F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6" creationId="{EBEC47EC-C342-23FD-9222-469AB1DB35D8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7" creationId="{486DCCE5-58B5-A3EC-482D-542143BD03E1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8" creationId="{0DCC5114-60F1-DEDC-6041-638F2E49A6F6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9" creationId="{D0991983-6F1F-F239-D78F-A8279774C288}"/>
          </ac:cxnSpMkLst>
        </pc:cxnChg>
        <pc:cxnChg chg="add mod">
          <ac:chgData name="Alexander Reimer" userId="cd49b15341d07f6d" providerId="Windows Live" clId="Web-{F84548D7-8124-4769-918C-80FE23BA99C4}" dt="2023-05-01T12:59:40.802" v="21" actId="1076"/>
          <ac:cxnSpMkLst>
            <pc:docMk/>
            <pc:sldMk cId="1577499883" sldId="256"/>
            <ac:cxnSpMk id="10" creationId="{2566C17F-8708-C8AB-2F34-DDD7F0E0E482}"/>
          </ac:cxnSpMkLst>
        </pc:cxnChg>
        <pc:cxnChg chg="add mod">
          <ac:chgData name="Alexander Reimer" userId="cd49b15341d07f6d" providerId="Windows Live" clId="Web-{F84548D7-8124-4769-918C-80FE23BA99C4}" dt="2023-05-01T12:59:40.802" v="21" actId="1076"/>
          <ac:cxnSpMkLst>
            <pc:docMk/>
            <pc:sldMk cId="1577499883" sldId="256"/>
            <ac:cxnSpMk id="12" creationId="{52376C35-9DC3-EA8B-8FF5-F6C7DEEC895F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4" creationId="{263CDB63-4E85-4922-6A28-5F640CA3F130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5" creationId="{02EB395C-96C2-2677-ACB4-2112BE1D37EA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6" creationId="{53375898-74CD-9EDE-A0A4-D95FED98F2C8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7" creationId="{A8553773-2D12-DAB3-4D23-7DA4561377DF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8" creationId="{0BD9F69B-1928-4A8D-6385-AFDA9308968D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19" creationId="{65E77C64-D04A-FC3C-9589-D6C474103688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21" creationId="{F60E3427-CC2E-651D-DD6E-ADF7E2345BF7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23" creationId="{33F62AEA-ED55-F87A-B297-07F2B0102F2E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4" creationId="{0C01381C-1F18-5C9B-E9BC-C0A41E613B7E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39" creationId="{7EFBEF3E-8DAC-7B77-845E-1FFABA64FA7D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40" creationId="{16E9F796-6F37-5573-F020-4320170AECCB}"/>
          </ac:cxnSpMkLst>
        </pc:cxnChg>
        <pc:cxnChg chg="add">
          <ac:chgData name="Alexander Reimer" userId="cd49b15341d07f6d" providerId="Windows Live" clId="Web-{F84548D7-8124-4769-918C-80FE23BA99C4}" dt="2023-05-01T12:46:21.031" v="2"/>
          <ac:cxnSpMkLst>
            <pc:docMk/>
            <pc:sldMk cId="1577499883" sldId="256"/>
            <ac:cxnSpMk id="44" creationId="{66CF2603-C6AD-7665-CBF1-41EFFE9C9D6F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46" creationId="{C1C70D84-6EE0-160E-F93C-8C6516DC85E2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47" creationId="{51689070-90C8-9938-71B6-3656DF80D9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48" creationId="{A0D5F41B-477D-432C-7C74-A22A39BDFDC2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49" creationId="{873A9DAE-BA00-CC68-101E-697BBEBC5D0E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0" creationId="{9881CEEB-AC35-BFFF-F1D6-98B012A345F9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1" creationId="{A7A7F690-EA19-08E6-3D8C-1499D979154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3" creationId="{FDD96E58-08D7-69F9-8623-2E9BF6182FB4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5" creationId="{60CEBEAD-4E3F-11A0-C83A-610958FDF7C3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6" creationId="{141F99BB-8253-BE1F-93AA-71D606089D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7" creationId="{A9A385A1-43BC-BC73-D2E9-ABC837E0486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8" creationId="{842844A3-7B9B-1AF6-0CDE-DEAF74F62C17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59" creationId="{827C8869-D164-9275-866B-8235868F7992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60" creationId="{6D52CDCF-CF6C-553D-0FF1-BB9B89F9F8C4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62" creationId="{4297A900-FBCE-F1F5-3F88-7B0D8968A1A8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64" creationId="{C92F7FB1-E8BB-D520-AC25-BB5C2F5ADE8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65" creationId="{13B61402-BE3F-126B-9FAC-7137FB70AE7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80" creationId="{8932FFFD-120B-B322-6977-A9DC52DF3D76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81" creationId="{19066C08-830F-BA07-906D-7764205F25C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85" creationId="{7FB46263-B521-8C7C-C741-02771FE3BE3C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87" creationId="{C1C70D84-6EE0-160E-F93C-8C6516DC85E2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88" creationId="{51689070-90C8-9938-71B6-3656DF80D99B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89" creationId="{A0D5F41B-477D-432C-7C74-A22A39BDFDC2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90" creationId="{873A9DAE-BA00-CC68-101E-697BBEBC5D0E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91" creationId="{9881CEEB-AC35-BFFF-F1D6-98B012A345F9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92" creationId="{A7A7F690-EA19-08E6-3D8C-1499D979154B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94" creationId="{FDD96E58-08D7-69F9-8623-2E9BF6182FB4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96" creationId="{60CEBEAD-4E3F-11A0-C83A-610958FDF7C3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97" creationId="{141F99BB-8253-BE1F-93AA-71D606089D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98" creationId="{A9A385A1-43BC-BC73-D2E9-ABC837E0486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99" creationId="{842844A3-7B9B-1AF6-0CDE-DEAF74F62C17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00" creationId="{827C8869-D164-9275-866B-8235868F7992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101" creationId="{6D52CDCF-CF6C-553D-0FF1-BB9B89F9F8C4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103" creationId="{4297A900-FBCE-F1F5-3F88-7B0D8968A1A8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105" creationId="{C92F7FB1-E8BB-D520-AC25-BB5C2F5ADE8D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106" creationId="{13B61402-BE3F-126B-9FAC-7137FB70AE7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21" creationId="{8932FFFD-120B-B322-6977-A9DC52DF3D76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122" creationId="{19066C08-830F-BA07-906D-7764205F25CB}"/>
          </ac:cxnSpMkLst>
        </pc:cxnChg>
        <pc:cxnChg chg="add mod">
          <ac:chgData name="Alexander Reimer" userId="cd49b15341d07f6d" providerId="Windows Live" clId="Web-{F84548D7-8124-4769-918C-80FE23BA99C4}" dt="2023-05-01T12:59:33.552" v="20"/>
          <ac:cxnSpMkLst>
            <pc:docMk/>
            <pc:sldMk cId="1577499883" sldId="256"/>
            <ac:cxnSpMk id="126" creationId="{7FB46263-B521-8C7C-C741-02771FE3BE3C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28" creationId="{C1C70D84-6EE0-160E-F93C-8C6516DC85E2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29" creationId="{51689070-90C8-9938-71B6-3656DF80D99B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30" creationId="{A0D5F41B-477D-432C-7C74-A22A39BDFDC2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31" creationId="{873A9DAE-BA00-CC68-101E-697BBEBC5D0E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32" creationId="{9881CEEB-AC35-BFFF-F1D6-98B012A345F9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33" creationId="{A7A7F690-EA19-08E6-3D8C-1499D979154B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35" creationId="{FDD96E58-08D7-69F9-8623-2E9BF6182FB4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37" creationId="{60CEBEAD-4E3F-11A0-C83A-610958FDF7C3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38" creationId="{141F99BB-8253-BE1F-93AA-71D606089D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39" creationId="{A9A385A1-43BC-BC73-D2E9-ABC837E0486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40" creationId="{842844A3-7B9B-1AF6-0CDE-DEAF74F62C17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41" creationId="{827C8869-D164-9275-866B-8235868F7992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42" creationId="{6D52CDCF-CF6C-553D-0FF1-BB9B89F9F8C4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44" creationId="{4297A900-FBCE-F1F5-3F88-7B0D8968A1A8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46" creationId="{C92F7FB1-E8BB-D520-AC25-BB5C2F5ADE8D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47" creationId="{13B61402-BE3F-126B-9FAC-7137FB70AE7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62" creationId="{8932FFFD-120B-B322-6977-A9DC52DF3D76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63" creationId="{19066C08-830F-BA07-906D-7764205F25CB}"/>
          </ac:cxnSpMkLst>
        </pc:cxnChg>
        <pc:cxnChg chg="add mod">
          <ac:chgData name="Alexander Reimer" userId="cd49b15341d07f6d" providerId="Windows Live" clId="Web-{F84548D7-8124-4769-918C-80FE23BA99C4}" dt="2023-05-01T12:59:32.771" v="17"/>
          <ac:cxnSpMkLst>
            <pc:docMk/>
            <pc:sldMk cId="1577499883" sldId="256"/>
            <ac:cxnSpMk id="167" creationId="{7FB46263-B521-8C7C-C741-02771FE3BE3C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69" creationId="{C1C70D84-6EE0-160E-F93C-8C6516DC85E2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0" creationId="{51689070-90C8-9938-71B6-3656DF80D99B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1" creationId="{A0D5F41B-477D-432C-7C74-A22A39BDFDC2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2" creationId="{873A9DAE-BA00-CC68-101E-697BBEBC5D0E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3" creationId="{9881CEEB-AC35-BFFF-F1D6-98B012A345F9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4" creationId="{A7A7F690-EA19-08E6-3D8C-1499D979154B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6" creationId="{FDD96E58-08D7-69F9-8623-2E9BF6182FB4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78" creationId="{60CEBEAD-4E3F-11A0-C83A-610958FDF7C3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79" creationId="{141F99BB-8253-BE1F-93AA-71D606089D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80" creationId="{A9A385A1-43BC-BC73-D2E9-ABC837E0486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81" creationId="{842844A3-7B9B-1AF6-0CDE-DEAF74F62C17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182" creationId="{827C8869-D164-9275-866B-8235868F7992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83" creationId="{6D52CDCF-CF6C-553D-0FF1-BB9B89F9F8C4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85" creationId="{4297A900-FBCE-F1F5-3F88-7B0D8968A1A8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87" creationId="{C92F7FB1-E8BB-D520-AC25-BB5C2F5ADE8D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188" creationId="{13B61402-BE3F-126B-9FAC-7137FB70AE7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03" creationId="{8932FFFD-120B-B322-6977-A9DC52DF3D76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204" creationId="{19066C08-830F-BA07-906D-7764205F25CB}"/>
          </ac:cxnSpMkLst>
        </pc:cxnChg>
        <pc:cxnChg chg="add mod">
          <ac:chgData name="Alexander Reimer" userId="cd49b15341d07f6d" providerId="Windows Live" clId="Web-{F84548D7-8124-4769-918C-80FE23BA99C4}" dt="2023-05-01T12:59:32.271" v="14"/>
          <ac:cxnSpMkLst>
            <pc:docMk/>
            <pc:sldMk cId="1577499883" sldId="256"/>
            <ac:cxnSpMk id="208" creationId="{7FB46263-B521-8C7C-C741-02771FE3BE3C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0" creationId="{C1C70D84-6EE0-160E-F93C-8C6516DC85E2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1" creationId="{51689070-90C8-9938-71B6-3656DF80D99B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2" creationId="{A0D5F41B-477D-432C-7C74-A22A39BDFDC2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3" creationId="{873A9DAE-BA00-CC68-101E-697BBEBC5D0E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4" creationId="{9881CEEB-AC35-BFFF-F1D6-98B012A345F9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5" creationId="{A7A7F690-EA19-08E6-3D8C-1499D979154B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7" creationId="{FDD96E58-08D7-69F9-8623-2E9BF6182FB4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19" creationId="{60CEBEAD-4E3F-11A0-C83A-610958FDF7C3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20" creationId="{141F99BB-8253-BE1F-93AA-71D606089D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21" creationId="{A9A385A1-43BC-BC73-D2E9-ABC837E0486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22" creationId="{842844A3-7B9B-1AF6-0CDE-DEAF74F62C17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23" creationId="{827C8869-D164-9275-866B-8235868F7992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24" creationId="{6D52CDCF-CF6C-553D-0FF1-BB9B89F9F8C4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26" creationId="{4297A900-FBCE-F1F5-3F88-7B0D8968A1A8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28" creationId="{C92F7FB1-E8BB-D520-AC25-BB5C2F5ADE8D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29" creationId="{13B61402-BE3F-126B-9FAC-7137FB70AE7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44" creationId="{8932FFFD-120B-B322-6977-A9DC52DF3D76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45" creationId="{19066C08-830F-BA07-906D-7764205F25CB}"/>
          </ac:cxnSpMkLst>
        </pc:cxnChg>
        <pc:cxnChg chg="add mod">
          <ac:chgData name="Alexander Reimer" userId="cd49b15341d07f6d" providerId="Windows Live" clId="Web-{F84548D7-8124-4769-918C-80FE23BA99C4}" dt="2023-05-01T12:59:32.693" v="16"/>
          <ac:cxnSpMkLst>
            <pc:docMk/>
            <pc:sldMk cId="1577499883" sldId="256"/>
            <ac:cxnSpMk id="249" creationId="{7FB46263-B521-8C7C-C741-02771FE3BE3C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1" creationId="{C1C70D84-6EE0-160E-F93C-8C6516DC85E2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2" creationId="{51689070-90C8-9938-71B6-3656DF80D99B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3" creationId="{A0D5F41B-477D-432C-7C74-A22A39BDFDC2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4" creationId="{873A9DAE-BA00-CC68-101E-697BBEBC5D0E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5" creationId="{9881CEEB-AC35-BFFF-F1D6-98B012A345F9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6" creationId="{A7A7F690-EA19-08E6-3D8C-1499D979154B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58" creationId="{FDD96E58-08D7-69F9-8623-2E9BF6182FB4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60" creationId="{60CEBEAD-4E3F-11A0-C83A-610958FDF7C3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61" creationId="{141F99BB-8253-BE1F-93AA-71D606089D9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62" creationId="{A9A385A1-43BC-BC73-D2E9-ABC837E0486B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63" creationId="{842844A3-7B9B-1AF6-0CDE-DEAF74F62C17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64" creationId="{827C8869-D164-9275-866B-8235868F7992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65" creationId="{6D52CDCF-CF6C-553D-0FF1-BB9B89F9F8C4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67" creationId="{4297A900-FBCE-F1F5-3F88-7B0D8968A1A8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69" creationId="{C92F7FB1-E8BB-D520-AC25-BB5C2F5ADE8D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70" creationId="{13B61402-BE3F-126B-9FAC-7137FB70AE7D}"/>
          </ac:cxnSpMkLst>
        </pc:cxnChg>
        <pc:cxnChg chg="add mod">
          <ac:chgData name="Alexander Reimer" userId="cd49b15341d07f6d" providerId="Windows Live" clId="Web-{F84548D7-8124-4769-918C-80FE23BA99C4}" dt="2023-05-01T12:59:28.271" v="13"/>
          <ac:cxnSpMkLst>
            <pc:docMk/>
            <pc:sldMk cId="1577499883" sldId="256"/>
            <ac:cxnSpMk id="285" creationId="{8932FFFD-120B-B322-6977-A9DC52DF3D76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86" creationId="{19066C08-830F-BA07-906D-7764205F25CB}"/>
          </ac:cxnSpMkLst>
        </pc:cxnChg>
        <pc:cxnChg chg="add mod">
          <ac:chgData name="Alexander Reimer" userId="cd49b15341d07f6d" providerId="Windows Live" clId="Web-{F84548D7-8124-4769-918C-80FE23BA99C4}" dt="2023-05-01T12:59:32.396" v="15"/>
          <ac:cxnSpMkLst>
            <pc:docMk/>
            <pc:sldMk cId="1577499883" sldId="256"/>
            <ac:cxnSpMk id="290" creationId="{7FB46263-B521-8C7C-C741-02771FE3BE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A48DC23-5A39-B64B-EE59-74FECE0ACC18}"/>
              </a:ext>
            </a:extLst>
          </p:cNvPr>
          <p:cNvGrpSpPr/>
          <p:nvPr/>
        </p:nvGrpSpPr>
        <p:grpSpPr>
          <a:xfrm>
            <a:off x="550306" y="674105"/>
            <a:ext cx="11083509" cy="5517848"/>
            <a:chOff x="376135" y="870048"/>
            <a:chExt cx="11083509" cy="5517848"/>
          </a:xfrm>
        </p:grpSpPr>
        <p:cxnSp>
          <p:nvCxnSpPr>
            <p:cNvPr id="5" name="Verbinder: gewinkelt 4">
              <a:extLst>
                <a:ext uri="{FF2B5EF4-FFF2-40B4-BE49-F238E27FC236}">
                  <a16:creationId xmlns:a16="http://schemas.microsoft.com/office/drawing/2014/main" id="{EE0CA4C7-1CD5-3ECB-16E4-01FD3DBDAF0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95802" y="4872515"/>
              <a:ext cx="416668" cy="1623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EBEC47EC-C342-23FD-9222-469AB1DB35D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14812" y="4872515"/>
              <a:ext cx="41707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86DCCE5-58B5-A3EC-482D-542143BD03E1}"/>
                </a:ext>
              </a:extLst>
            </p:cNvPr>
            <p:cNvCxnSpPr>
              <a:cxnSpLocks/>
              <a:stCxn id="138" idx="2"/>
              <a:endCxn id="9" idx="0"/>
            </p:cNvCxnSpPr>
            <p:nvPr/>
          </p:nvCxnSpPr>
          <p:spPr>
            <a:xfrm flipH="1">
              <a:off x="10312776" y="5193770"/>
              <a:ext cx="2" cy="633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Verbinder: gewinkelt 7">
              <a:extLst>
                <a:ext uri="{FF2B5EF4-FFF2-40B4-BE49-F238E27FC236}">
                  <a16:creationId xmlns:a16="http://schemas.microsoft.com/office/drawing/2014/main" id="{0DCC5114-60F1-DEDC-6041-638F2E49A6F6}"/>
                </a:ext>
              </a:extLst>
            </p:cNvPr>
            <p:cNvCxnSpPr>
              <a:cxnSpLocks/>
              <a:stCxn id="10" idx="1"/>
              <a:endCxn id="5" idx="0"/>
            </p:cNvCxnSpPr>
            <p:nvPr/>
          </p:nvCxnSpPr>
          <p:spPr>
            <a:xfrm rot="10800000" flipV="1">
              <a:off x="3644631" y="3637798"/>
              <a:ext cx="5714832" cy="795392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D0991983-6F1F-F239-D78F-A8279774C288}"/>
                </a:ext>
              </a:extLst>
            </p:cNvPr>
            <p:cNvCxnSpPr>
              <a:cxnSpLocks/>
              <a:stCxn id="9" idx="1"/>
              <a:endCxn id="5" idx="2"/>
            </p:cNvCxnSpPr>
            <p:nvPr/>
          </p:nvCxnSpPr>
          <p:spPr>
            <a:xfrm rot="10800000">
              <a:off x="3644631" y="5315086"/>
              <a:ext cx="5714832" cy="792331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2566C17F-8708-C8AB-2F34-DDD7F0E0E48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54159" y="4872516"/>
              <a:ext cx="739301" cy="1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8">
              <a:extLst>
                <a:ext uri="{FF2B5EF4-FFF2-40B4-BE49-F238E27FC236}">
                  <a16:creationId xmlns:a16="http://schemas.microsoft.com/office/drawing/2014/main" id="{C87F8F87-A373-E491-2316-40907776D99C}"/>
                </a:ext>
              </a:extLst>
            </p:cNvPr>
            <p:cNvSpPr txBox="1"/>
            <p:nvPr/>
          </p:nvSpPr>
          <p:spPr>
            <a:xfrm>
              <a:off x="2120681" y="4556825"/>
              <a:ext cx="60625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solidFill>
                    <a:srgbClr val="FF0000"/>
                  </a:solidFill>
                </a:rPr>
                <a:t>Nein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52376C35-9DC3-EA8B-8FF5-F6C7DEEC895F}"/>
                </a:ext>
              </a:extLst>
            </p:cNvPr>
            <p:cNvCxnSpPr>
              <a:cxnSpLocks/>
              <a:stCxn id="4" idx="0"/>
              <a:endCxn id="51" idx="2"/>
            </p:cNvCxnSpPr>
            <p:nvPr/>
          </p:nvCxnSpPr>
          <p:spPr>
            <a:xfrm flipH="1" flipV="1">
              <a:off x="1465635" y="3804094"/>
              <a:ext cx="1" cy="86900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0">
              <a:extLst>
                <a:ext uri="{FF2B5EF4-FFF2-40B4-BE49-F238E27FC236}">
                  <a16:creationId xmlns:a16="http://schemas.microsoft.com/office/drawing/2014/main" id="{2DF66258-642D-F506-C2A1-B17A861B588E}"/>
                </a:ext>
              </a:extLst>
            </p:cNvPr>
            <p:cNvSpPr txBox="1"/>
            <p:nvPr/>
          </p:nvSpPr>
          <p:spPr>
            <a:xfrm rot="16200000">
              <a:off x="1091928" y="4053930"/>
              <a:ext cx="39722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solidFill>
                    <a:srgbClr val="00B050"/>
                  </a:solidFill>
                </a:rPr>
                <a:t>Ja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63CDB63-4E85-4922-6A28-5F640CA3F130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1465635" y="1361432"/>
              <a:ext cx="9572" cy="1472577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02EB395C-96C2-2677-ACB4-2112BE1D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326378" y="1162015"/>
              <a:ext cx="588679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53375898-74CD-9EDE-A0A4-D95FED98F2C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399" y="1162015"/>
              <a:ext cx="411396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A8553773-2D12-DAB3-4D23-7DA456137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8629" y="1162014"/>
              <a:ext cx="411396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0BD9F69B-1928-4A8D-6385-AFDA9308968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984571" y="-2630740"/>
              <a:ext cx="83973" cy="7102702"/>
            </a:xfrm>
            <a:prstGeom prst="bentConnector3">
              <a:avLst>
                <a:gd name="adj1" fmla="val -272230"/>
              </a:avLst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5E77C64-D04A-FC3C-9589-D6C47410368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H="1" flipV="1">
              <a:off x="3766228" y="2419854"/>
              <a:ext cx="1056869" cy="63728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feld 17">
              <a:extLst>
                <a:ext uri="{FF2B5EF4-FFF2-40B4-BE49-F238E27FC236}">
                  <a16:creationId xmlns:a16="http://schemas.microsoft.com/office/drawing/2014/main" id="{3F47243F-B4AD-108F-3FC7-DBAAE0CB351D}"/>
                </a:ext>
              </a:extLst>
            </p:cNvPr>
            <p:cNvSpPr txBox="1"/>
            <p:nvPr/>
          </p:nvSpPr>
          <p:spPr>
            <a:xfrm rot="1809890">
              <a:off x="4142680" y="2499001"/>
              <a:ext cx="630301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90%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60E3427-CC2E-651D-DD6E-ADF7E2345BF7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4823097" y="2426163"/>
              <a:ext cx="1234153" cy="63098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19">
              <a:extLst>
                <a:ext uri="{FF2B5EF4-FFF2-40B4-BE49-F238E27FC236}">
                  <a16:creationId xmlns:a16="http://schemas.microsoft.com/office/drawing/2014/main" id="{C2D2DDFE-6978-399E-A0D1-A16E91FDC205}"/>
                </a:ext>
              </a:extLst>
            </p:cNvPr>
            <p:cNvSpPr txBox="1"/>
            <p:nvPr/>
          </p:nvSpPr>
          <p:spPr>
            <a:xfrm rot="19986281">
              <a:off x="5042360" y="2469367"/>
              <a:ext cx="630301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10%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3F62AEA-ED55-F87A-B297-07F2B0102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7250" y="1453981"/>
              <a:ext cx="1462" cy="57334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C01381C-1F18-5C9B-E9BC-C0A41E613B7E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3766228" y="1361432"/>
              <a:ext cx="0" cy="65958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6C94031-46F7-2303-EB2E-FFA6702D5F22}"/>
                </a:ext>
              </a:extLst>
            </p:cNvPr>
            <p:cNvSpPr/>
            <p:nvPr/>
          </p:nvSpPr>
          <p:spPr>
            <a:xfrm>
              <a:off x="877112" y="4673099"/>
              <a:ext cx="1177047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Training?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AF9A139-75AB-9FED-8E80-4E94F779AB8E}"/>
                </a:ext>
              </a:extLst>
            </p:cNvPr>
            <p:cNvSpPr/>
            <p:nvPr/>
          </p:nvSpPr>
          <p:spPr>
            <a:xfrm>
              <a:off x="2793460" y="4433190"/>
              <a:ext cx="1702342" cy="881895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EEG-Daten der letzten Sekunde abrufen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CDD1971-96FC-FDB3-7FB2-FD3F19A04026}"/>
                </a:ext>
              </a:extLst>
            </p:cNvPr>
            <p:cNvSpPr/>
            <p:nvPr/>
          </p:nvSpPr>
          <p:spPr>
            <a:xfrm>
              <a:off x="4912470" y="4673098"/>
              <a:ext cx="1702342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Fourier-Analyse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DBB8170-690D-4382-A6DF-E0128D7C1EAF}"/>
                </a:ext>
              </a:extLst>
            </p:cNvPr>
            <p:cNvSpPr/>
            <p:nvPr/>
          </p:nvSpPr>
          <p:spPr>
            <a:xfrm>
              <a:off x="7031883" y="4673098"/>
              <a:ext cx="1702342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Forward Pass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C97D0C7-7627-E345-3796-FD4E7A372A3D}"/>
                </a:ext>
              </a:extLst>
            </p:cNvPr>
            <p:cNvSpPr/>
            <p:nvPr/>
          </p:nvSpPr>
          <p:spPr>
            <a:xfrm>
              <a:off x="376135" y="2834009"/>
              <a:ext cx="2179000" cy="970085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Neuronales Netzwerk mit zufälligen Gewichten erstellen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95AA0AD-3CA9-8992-72CF-8914829957C3}"/>
                </a:ext>
              </a:extLst>
            </p:cNvPr>
            <p:cNvSpPr/>
            <p:nvPr/>
          </p:nvSpPr>
          <p:spPr>
            <a:xfrm>
              <a:off x="624036" y="962598"/>
              <a:ext cx="1702342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Forward Pass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7F91D1-FDC1-E7CF-551E-AFD8A8CA9B1F}"/>
                </a:ext>
              </a:extLst>
            </p:cNvPr>
            <p:cNvSpPr/>
            <p:nvPr/>
          </p:nvSpPr>
          <p:spPr>
            <a:xfrm>
              <a:off x="2915057" y="962598"/>
              <a:ext cx="1702342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 err="1"/>
                <a:t>Backward</a:t>
              </a:r>
              <a:r>
                <a:rPr lang="de-DE" dirty="0"/>
                <a:t> Pass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BA89BF5-EDD3-1464-1257-998E322F527D}"/>
                </a:ext>
              </a:extLst>
            </p:cNvPr>
            <p:cNvSpPr/>
            <p:nvPr/>
          </p:nvSpPr>
          <p:spPr>
            <a:xfrm>
              <a:off x="5028795" y="870048"/>
              <a:ext cx="2059834" cy="583933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Cost &amp; Genauigkeit berechnen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555B777-7DDB-5460-5E4B-E845E8923FB8}"/>
                </a:ext>
              </a:extLst>
            </p:cNvPr>
            <p:cNvSpPr/>
            <p:nvPr/>
          </p:nvSpPr>
          <p:spPr>
            <a:xfrm>
              <a:off x="7500025" y="878625"/>
              <a:ext cx="2155767" cy="566778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Cost &amp; Genauigkeit ausgeben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BB71131-D0EA-D030-7A4E-D4E820255EAC}"/>
                </a:ext>
              </a:extLst>
            </p:cNvPr>
            <p:cNvSpPr/>
            <p:nvPr/>
          </p:nvSpPr>
          <p:spPr>
            <a:xfrm>
              <a:off x="2915057" y="2021020"/>
              <a:ext cx="1702342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Trainingsdaten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7A7C85-17B6-FDDF-BBB0-B82E7D71332A}"/>
                </a:ext>
              </a:extLst>
            </p:cNvPr>
            <p:cNvSpPr/>
            <p:nvPr/>
          </p:nvSpPr>
          <p:spPr>
            <a:xfrm>
              <a:off x="5475888" y="2027329"/>
              <a:ext cx="1162723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Testdaten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315D740-2ED1-B51F-0537-35BC5CC3C70A}"/>
                </a:ext>
              </a:extLst>
            </p:cNvPr>
            <p:cNvSpPr/>
            <p:nvPr/>
          </p:nvSpPr>
          <p:spPr>
            <a:xfrm>
              <a:off x="3793180" y="3057143"/>
              <a:ext cx="2059834" cy="39883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Datensätze sammeln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FF3F333-B964-A5FD-0E57-7E89D376D4AB}"/>
                </a:ext>
              </a:extLst>
            </p:cNvPr>
            <p:cNvSpPr/>
            <p:nvPr/>
          </p:nvSpPr>
          <p:spPr>
            <a:xfrm>
              <a:off x="9359463" y="5826936"/>
              <a:ext cx="1906625" cy="560960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Roboter hält an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E9205FC-7F35-7029-0648-6F8F47990A4D}"/>
                </a:ext>
              </a:extLst>
            </p:cNvPr>
            <p:cNvSpPr/>
            <p:nvPr/>
          </p:nvSpPr>
          <p:spPr>
            <a:xfrm>
              <a:off x="9359463" y="3357318"/>
              <a:ext cx="1906625" cy="560960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/>
                <a:t>Roboter fährt vorwärts</a:t>
              </a: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EFBEF3E-8DAC-7B77-845E-1FFABA64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399" y="1453981"/>
              <a:ext cx="1441313" cy="76089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16E9F796-6F37-5573-F020-4320170AECCB}"/>
                </a:ext>
              </a:extLst>
            </p:cNvPr>
            <p:cNvCxnSpPr>
              <a:cxnSpLocks/>
              <a:stCxn id="138" idx="0"/>
              <a:endCxn id="10" idx="2"/>
            </p:cNvCxnSpPr>
            <p:nvPr/>
          </p:nvCxnSpPr>
          <p:spPr>
            <a:xfrm flipH="1" flipV="1">
              <a:off x="10312776" y="3918278"/>
              <a:ext cx="2" cy="63316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38">
              <a:extLst>
                <a:ext uri="{FF2B5EF4-FFF2-40B4-BE49-F238E27FC236}">
                  <a16:creationId xmlns:a16="http://schemas.microsoft.com/office/drawing/2014/main" id="{F8D436B3-7D0E-5A16-3196-5B639C53735D}"/>
                </a:ext>
              </a:extLst>
            </p:cNvPr>
            <p:cNvSpPr txBox="1"/>
            <p:nvPr/>
          </p:nvSpPr>
          <p:spPr>
            <a:xfrm rot="16200000">
              <a:off x="9959324" y="4053929"/>
              <a:ext cx="39722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solidFill>
                    <a:srgbClr val="00B050"/>
                  </a:solidFill>
                </a:rPr>
                <a:t>Ja</a:t>
              </a:r>
            </a:p>
          </p:txBody>
        </p:sp>
        <p:sp>
          <p:nvSpPr>
            <p:cNvPr id="42" name="Textfeld 39">
              <a:extLst>
                <a:ext uri="{FF2B5EF4-FFF2-40B4-BE49-F238E27FC236}">
                  <a16:creationId xmlns:a16="http://schemas.microsoft.com/office/drawing/2014/main" id="{32A13B97-4F8F-9B7A-0E71-5B134A4D9D34}"/>
                </a:ext>
              </a:extLst>
            </p:cNvPr>
            <p:cNvSpPr txBox="1"/>
            <p:nvPr/>
          </p:nvSpPr>
          <p:spPr>
            <a:xfrm rot="16200000">
              <a:off x="9854808" y="5335804"/>
              <a:ext cx="60625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solidFill>
                    <a:srgbClr val="FF0000"/>
                  </a:solidFill>
                </a:rPr>
                <a:t>Nein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E266279-286F-6115-0F5A-A9E2F0AD4626}"/>
                    </a:ext>
                  </a:extLst>
                </p:cNvPr>
                <p:cNvSpPr/>
                <p:nvPr/>
              </p:nvSpPr>
              <p:spPr>
                <a:xfrm>
                  <a:off x="9165911" y="4551444"/>
                  <a:ext cx="2293733" cy="633362"/>
                </a:xfrm>
                <a:prstGeom prst="rect">
                  <a:avLst/>
                </a:prstGeom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de-DE" dirty="0"/>
                    <a:t>Aktivierung des Output-Neurons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&gt;0.7</m:t>
                      </m:r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E266279-286F-6115-0F5A-A9E2F0AD4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5911" y="4551444"/>
                  <a:ext cx="2293733" cy="633362"/>
                </a:xfrm>
                <a:prstGeom prst="rect">
                  <a:avLst/>
                </a:prstGeom>
                <a:blipFill>
                  <a:blip r:embed="rId2"/>
                  <a:stretch>
                    <a:fillRect t="-25472" b="-16981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66CF2603-C6AD-7665-CBF1-41EFFE9C9D6F}"/>
                </a:ext>
              </a:extLst>
            </p:cNvPr>
            <p:cNvCxnSpPr>
              <a:cxnSpLocks/>
              <a:stCxn id="7" idx="3"/>
              <a:endCxn id="138" idx="1"/>
            </p:cNvCxnSpPr>
            <p:nvPr/>
          </p:nvCxnSpPr>
          <p:spPr>
            <a:xfrm>
              <a:off x="8734225" y="4872515"/>
              <a:ext cx="431686" cy="9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19</cp:revision>
  <dcterms:created xsi:type="dcterms:W3CDTF">2012-07-30T21:06:50Z</dcterms:created>
  <dcterms:modified xsi:type="dcterms:W3CDTF">2023-05-01T13:00:05Z</dcterms:modified>
</cp:coreProperties>
</file>