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5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E1921-879A-460E-AE56-C3B9399D3E54}" v="703" dt="2023-02-13T19:36:19.277"/>
    <p1510:client id="{5C9723E9-4E7C-415B-A962-8226E7D58A70}" v="4760" dt="2023-02-13T20:02:16.609"/>
    <p1510:client id="{B392DFF7-D40F-4D5E-9A3F-B2F1BFEF75E7}" v="708" dt="2023-02-13T17:33:47.08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23" d="100"/>
          <a:sy n="23" d="100"/>
        </p:scale>
        <p:origin x="3174" y="18"/>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userId="cd49b15341d07f6d" providerId="LiveId" clId="{5C9723E9-4E7C-415B-A962-8226E7D58A70}"/>
    <pc:docChg chg="modSld">
      <pc:chgData name="Alexander" userId="cd49b15341d07f6d" providerId="LiveId" clId="{5C9723E9-4E7C-415B-A962-8226E7D58A70}" dt="2023-02-14T13:59:26.614" v="0" actId="1036"/>
      <pc:docMkLst>
        <pc:docMk/>
      </pc:docMkLst>
      <pc:sldChg chg="modSp mod">
        <pc:chgData name="Alexander" userId="cd49b15341d07f6d" providerId="LiveId" clId="{5C9723E9-4E7C-415B-A962-8226E7D58A70}" dt="2023-02-14T13:59:26.614" v="0" actId="1036"/>
        <pc:sldMkLst>
          <pc:docMk/>
          <pc:sldMk cId="1643609196" sldId="256"/>
        </pc:sldMkLst>
        <pc:spChg chg="mod">
          <ac:chgData name="Alexander" userId="cd49b15341d07f6d" providerId="LiveId" clId="{5C9723E9-4E7C-415B-A962-8226E7D58A70}" dt="2023-02-14T13:59:26.614" v="0" actId="1036"/>
          <ac:spMkLst>
            <pc:docMk/>
            <pc:sldMk cId="1643609196" sldId="256"/>
            <ac:spMk id="7" creationId="{2B1C257D-0838-CE70-D2B5-F64612EBB089}"/>
          </ac:spMkLst>
        </pc:spChg>
      </pc:sldChg>
    </pc:docChg>
  </pc:docChgLst>
  <pc:docChgLst>
    <pc:chgData name="Johanna Volk" userId="5ae23a758e21b6c4" providerId="LiveId" clId="{585E1921-879A-460E-AE56-C3B9399D3E54}"/>
    <pc:docChg chg="undo custSel modSld">
      <pc:chgData name="Johanna Volk" userId="5ae23a758e21b6c4" providerId="LiveId" clId="{585E1921-879A-460E-AE56-C3B9399D3E54}" dt="2023-02-13T19:36:19.277" v="702" actId="20577"/>
      <pc:docMkLst>
        <pc:docMk/>
      </pc:docMkLst>
      <pc:sldChg chg="modSp mod">
        <pc:chgData name="Johanna Volk" userId="5ae23a758e21b6c4" providerId="LiveId" clId="{585E1921-879A-460E-AE56-C3B9399D3E54}" dt="2023-02-13T19:21:57.081" v="699" actId="20577"/>
        <pc:sldMkLst>
          <pc:docMk/>
          <pc:sldMk cId="1643609196" sldId="256"/>
        </pc:sldMkLst>
        <pc:spChg chg="mod">
          <ac:chgData name="Johanna Volk" userId="5ae23a758e21b6c4" providerId="LiveId" clId="{585E1921-879A-460E-AE56-C3B9399D3E54}" dt="2023-02-13T19:21:57.081" v="699" actId="20577"/>
          <ac:spMkLst>
            <pc:docMk/>
            <pc:sldMk cId="1643609196" sldId="256"/>
            <ac:spMk id="2" creationId="{FFF5C205-9819-CD88-7F32-194A3F0A5D77}"/>
          </ac:spMkLst>
        </pc:spChg>
        <pc:spChg chg="mod">
          <ac:chgData name="Johanna Volk" userId="5ae23a758e21b6c4" providerId="LiveId" clId="{585E1921-879A-460E-AE56-C3B9399D3E54}" dt="2023-02-13T17:44:05.731" v="9" actId="20577"/>
          <ac:spMkLst>
            <pc:docMk/>
            <pc:sldMk cId="1643609196" sldId="256"/>
            <ac:spMk id="7" creationId="{2B1C257D-0838-CE70-D2B5-F64612EBB089}"/>
          </ac:spMkLst>
        </pc:spChg>
      </pc:sldChg>
      <pc:sldChg chg="modSp mod">
        <pc:chgData name="Johanna Volk" userId="5ae23a758e21b6c4" providerId="LiveId" clId="{585E1921-879A-460E-AE56-C3B9399D3E54}" dt="2023-02-13T19:36:19.277" v="702" actId="20577"/>
        <pc:sldMkLst>
          <pc:docMk/>
          <pc:sldMk cId="2987464008" sldId="257"/>
        </pc:sldMkLst>
        <pc:spChg chg="mod">
          <ac:chgData name="Johanna Volk" userId="5ae23a758e21b6c4" providerId="LiveId" clId="{585E1921-879A-460E-AE56-C3B9399D3E54}" dt="2023-02-13T19:36:19.277" v="702" actId="20577"/>
          <ac:spMkLst>
            <pc:docMk/>
            <pc:sldMk cId="2987464008" sldId="257"/>
            <ac:spMk id="27" creationId="{679673C4-D574-B3CB-B06F-787E5D948D1F}"/>
          </ac:spMkLst>
        </pc:spChg>
        <pc:spChg chg="mod">
          <ac:chgData name="Johanna Volk" userId="5ae23a758e21b6c4" providerId="LiveId" clId="{585E1921-879A-460E-AE56-C3B9399D3E54}" dt="2023-02-13T19:06:37.800" v="591" actId="1076"/>
          <ac:spMkLst>
            <pc:docMk/>
            <pc:sldMk cId="2987464008" sldId="257"/>
            <ac:spMk id="47" creationId="{27150024-A7D5-52F9-B52A-89622D423A32}"/>
          </ac:spMkLst>
        </pc:spChg>
        <pc:spChg chg="mod">
          <ac:chgData name="Johanna Volk" userId="5ae23a758e21b6c4" providerId="LiveId" clId="{585E1921-879A-460E-AE56-C3B9399D3E54}" dt="2023-02-13T19:03:43.816" v="590" actId="1076"/>
          <ac:spMkLst>
            <pc:docMk/>
            <pc:sldMk cId="2987464008" sldId="257"/>
            <ac:spMk id="49" creationId="{C0826DC1-05A7-F886-F69F-4C0F15FB8BC8}"/>
          </ac:spMkLst>
        </pc:spChg>
        <pc:spChg chg="mod">
          <ac:chgData name="Johanna Volk" userId="5ae23a758e21b6c4" providerId="LiveId" clId="{585E1921-879A-460E-AE56-C3B9399D3E54}" dt="2023-02-13T18:23:28.757" v="51" actId="20577"/>
          <ac:spMkLst>
            <pc:docMk/>
            <pc:sldMk cId="2987464008" sldId="257"/>
            <ac:spMk id="58" creationId="{6D26B226-87B5-C24A-E1D2-79A93A7720C5}"/>
          </ac:spMkLst>
        </pc:spChg>
      </pc:sldChg>
    </pc:docChg>
  </pc:docChgLst>
  <pc:docChgLst>
    <pc:chgData name="Gastbenutzer" providerId="Windows Live" clId="Web-{B392DFF7-D40F-4D5E-9A3F-B2F1BFEF75E7}"/>
    <pc:docChg chg="modSld">
      <pc:chgData name="Gastbenutzer" userId="" providerId="Windows Live" clId="Web-{B392DFF7-D40F-4D5E-9A3F-B2F1BFEF75E7}" dt="2023-02-13T17:33:47.089" v="359" actId="1076"/>
      <pc:docMkLst>
        <pc:docMk/>
      </pc:docMkLst>
      <pc:sldChg chg="modSp">
        <pc:chgData name="Gastbenutzer" userId="" providerId="Windows Live" clId="Web-{B392DFF7-D40F-4D5E-9A3F-B2F1BFEF75E7}" dt="2023-02-13T17:33:47.089" v="359" actId="1076"/>
        <pc:sldMkLst>
          <pc:docMk/>
          <pc:sldMk cId="1643609196" sldId="256"/>
        </pc:sldMkLst>
        <pc:spChg chg="mod">
          <ac:chgData name="Gastbenutzer" userId="" providerId="Windows Live" clId="Web-{B392DFF7-D40F-4D5E-9A3F-B2F1BFEF75E7}" dt="2023-02-13T17:33:47.089" v="359" actId="1076"/>
          <ac:spMkLst>
            <pc:docMk/>
            <pc:sldMk cId="1643609196" sldId="256"/>
            <ac:spMk id="2" creationId="{FFF5C205-9819-CD88-7F32-194A3F0A5D77}"/>
          </ac:spMkLst>
        </pc:spChg>
        <pc:spChg chg="mod">
          <ac:chgData name="Gastbenutzer" userId="" providerId="Windows Live" clId="Web-{B392DFF7-D40F-4D5E-9A3F-B2F1BFEF75E7}" dt="2023-02-13T16:32:32.532" v="213" actId="1076"/>
          <ac:spMkLst>
            <pc:docMk/>
            <pc:sldMk cId="1643609196" sldId="256"/>
            <ac:spMk id="4" creationId="{9A00FF5A-8937-66F9-81B8-031D50350722}"/>
          </ac:spMkLst>
        </pc:spChg>
        <pc:spChg chg="mod">
          <ac:chgData name="Gastbenutzer" userId="" providerId="Windows Live" clId="Web-{B392DFF7-D40F-4D5E-9A3F-B2F1BFEF75E7}" dt="2023-02-13T16:31:09.045" v="178" actId="1076"/>
          <ac:spMkLst>
            <pc:docMk/>
            <pc:sldMk cId="1643609196" sldId="256"/>
            <ac:spMk id="6" creationId="{FD50315E-A88C-4D26-9BA2-9452D933AE1D}"/>
          </ac:spMkLst>
        </pc:spChg>
        <pc:spChg chg="mod">
          <ac:chgData name="Gastbenutzer" userId="" providerId="Windows Live" clId="Web-{B392DFF7-D40F-4D5E-9A3F-B2F1BFEF75E7}" dt="2023-02-13T16:32:13.938" v="210" actId="1076"/>
          <ac:spMkLst>
            <pc:docMk/>
            <pc:sldMk cId="1643609196" sldId="256"/>
            <ac:spMk id="33" creationId="{3C967646-7C05-90C4-30D0-804E2FE4A7C2}"/>
          </ac:spMkLst>
        </pc:spChg>
        <pc:spChg chg="mod">
          <ac:chgData name="Gastbenutzer" userId="" providerId="Windows Live" clId="Web-{B392DFF7-D40F-4D5E-9A3F-B2F1BFEF75E7}" dt="2023-02-13T17:29:36.299" v="247" actId="20577"/>
          <ac:spMkLst>
            <pc:docMk/>
            <pc:sldMk cId="1643609196" sldId="256"/>
            <ac:spMk id="62" creationId="{DEF03C46-FC56-FBFF-792B-D9329A5A44A4}"/>
          </ac:spMkLst>
        </pc:spChg>
        <pc:grpChg chg="mod">
          <ac:chgData name="Gastbenutzer" userId="" providerId="Windows Live" clId="Web-{B392DFF7-D40F-4D5E-9A3F-B2F1BFEF75E7}" dt="2023-02-13T17:29:08.908" v="236" actId="14100"/>
          <ac:grpSpMkLst>
            <pc:docMk/>
            <pc:sldMk cId="1643609196" sldId="256"/>
            <ac:grpSpMk id="3" creationId="{3152AD33-2780-2394-6D42-FA596323FB1F}"/>
          </ac:grpSpMkLst>
        </pc:grpChg>
        <pc:graphicFrameChg chg="mod">
          <ac:chgData name="Gastbenutzer" userId="" providerId="Windows Live" clId="Web-{B392DFF7-D40F-4D5E-9A3F-B2F1BFEF75E7}" dt="2023-02-13T16:31:03.889" v="177" actId="1076"/>
          <ac:graphicFrameMkLst>
            <pc:docMk/>
            <pc:sldMk cId="1643609196" sldId="256"/>
            <ac:graphicFrameMk id="5" creationId="{AB0AE54D-73D3-ECA7-BC3C-455D7EA1F1B5}"/>
          </ac:graphicFrameMkLst>
        </pc:graphicFrameChg>
      </pc:sldChg>
    </pc:docChg>
  </pc:docChgLst>
  <pc:docChgLst>
    <pc:chgData name="Alexander Reimer" userId="cd49b15341d07f6d" providerId="LiveId" clId="{5C9723E9-4E7C-415B-A962-8226E7D58A70}"/>
    <pc:docChg chg="undo redo custSel addSld modSld modMainMaster">
      <pc:chgData name="Alexander Reimer" userId="cd49b15341d07f6d" providerId="LiveId" clId="{5C9723E9-4E7C-415B-A962-8226E7D58A70}" dt="2023-02-13T20:02:16.609" v="16484" actId="1036"/>
      <pc:docMkLst>
        <pc:docMk/>
      </pc:docMkLst>
      <pc:sldChg chg="addSp delSp modSp mod">
        <pc:chgData name="Alexander Reimer" userId="cd49b15341d07f6d" providerId="LiveId" clId="{5C9723E9-4E7C-415B-A962-8226E7D58A70}" dt="2023-02-13T20:02:16.609" v="16484" actId="1036"/>
        <pc:sldMkLst>
          <pc:docMk/>
          <pc:sldMk cId="1643609196" sldId="256"/>
        </pc:sldMkLst>
        <pc:spChg chg="del">
          <ac:chgData name="Alexander Reimer" userId="cd49b15341d07f6d" providerId="LiveId" clId="{5C9723E9-4E7C-415B-A962-8226E7D58A70}" dt="2023-02-12T17:00:52.349" v="0" actId="478"/>
          <ac:spMkLst>
            <pc:docMk/>
            <pc:sldMk cId="1643609196" sldId="256"/>
            <ac:spMk id="2" creationId="{1F0BFBCE-8E4B-A0C3-8846-D590E20C4CEE}"/>
          </ac:spMkLst>
        </pc:spChg>
        <pc:spChg chg="del mod">
          <ac:chgData name="Alexander Reimer" userId="cd49b15341d07f6d" providerId="LiveId" clId="{5C9723E9-4E7C-415B-A962-8226E7D58A70}" dt="2023-02-13T15:13:23.069" v="11169"/>
          <ac:spMkLst>
            <pc:docMk/>
            <pc:sldMk cId="1643609196" sldId="256"/>
            <ac:spMk id="2" creationId="{4C78265B-731A-F772-3AC3-02BDBA1191CE}"/>
          </ac:spMkLst>
        </pc:spChg>
        <pc:spChg chg="add mod">
          <ac:chgData name="Alexander Reimer" userId="cd49b15341d07f6d" providerId="LiveId" clId="{5C9723E9-4E7C-415B-A962-8226E7D58A70}" dt="2023-02-13T19:22:28.993" v="15970" actId="1036"/>
          <ac:spMkLst>
            <pc:docMk/>
            <pc:sldMk cId="1643609196" sldId="256"/>
            <ac:spMk id="2" creationId="{FFF5C205-9819-CD88-7F32-194A3F0A5D77}"/>
          </ac:spMkLst>
        </pc:spChg>
        <pc:spChg chg="del">
          <ac:chgData name="Alexander Reimer" userId="cd49b15341d07f6d" providerId="LiveId" clId="{5C9723E9-4E7C-415B-A962-8226E7D58A70}" dt="2023-02-12T17:00:52.349" v="0" actId="478"/>
          <ac:spMkLst>
            <pc:docMk/>
            <pc:sldMk cId="1643609196" sldId="256"/>
            <ac:spMk id="3" creationId="{22E34494-6F15-20BB-99EC-E1C7AF00C2F7}"/>
          </ac:spMkLst>
        </pc:spChg>
        <pc:spChg chg="add del mod">
          <ac:chgData name="Alexander Reimer" userId="cd49b15341d07f6d" providerId="LiveId" clId="{5C9723E9-4E7C-415B-A962-8226E7D58A70}" dt="2023-02-12T17:22:46.138" v="99" actId="478"/>
          <ac:spMkLst>
            <pc:docMk/>
            <pc:sldMk cId="1643609196" sldId="256"/>
            <ac:spMk id="4" creationId="{729B022D-84EB-E1B4-833E-364AFEBAA86B}"/>
          </ac:spMkLst>
        </pc:spChg>
        <pc:spChg chg="add mod">
          <ac:chgData name="Alexander Reimer" userId="cd49b15341d07f6d" providerId="LiveId" clId="{5C9723E9-4E7C-415B-A962-8226E7D58A70}" dt="2023-02-13T19:22:40.242" v="15972" actId="1036"/>
          <ac:spMkLst>
            <pc:docMk/>
            <pc:sldMk cId="1643609196" sldId="256"/>
            <ac:spMk id="4" creationId="{9A00FF5A-8937-66F9-81B8-031D50350722}"/>
          </ac:spMkLst>
        </pc:spChg>
        <pc:spChg chg="mod">
          <ac:chgData name="Alexander Reimer" userId="cd49b15341d07f6d" providerId="LiveId" clId="{5C9723E9-4E7C-415B-A962-8226E7D58A70}" dt="2023-02-13T11:41:00.332" v="10066"/>
          <ac:spMkLst>
            <pc:docMk/>
            <pc:sldMk cId="1643609196" sldId="256"/>
            <ac:spMk id="4" creationId="{D345BE86-80E2-A3A4-697E-4F514E920585}"/>
          </ac:spMkLst>
        </pc:spChg>
        <pc:spChg chg="mod">
          <ac:chgData name="Alexander Reimer" userId="cd49b15341d07f6d" providerId="LiveId" clId="{5C9723E9-4E7C-415B-A962-8226E7D58A70}" dt="2023-02-13T11:41:00.332" v="10066"/>
          <ac:spMkLst>
            <pc:docMk/>
            <pc:sldMk cId="1643609196" sldId="256"/>
            <ac:spMk id="5" creationId="{B1D41AC6-7AE9-44D4-E236-6B346164EA8A}"/>
          </ac:spMkLst>
        </pc:spChg>
        <pc:spChg chg="add del">
          <ac:chgData name="Alexander Reimer" userId="cd49b15341d07f6d" providerId="LiveId" clId="{5C9723E9-4E7C-415B-A962-8226E7D58A70}" dt="2023-02-12T17:22:48.998" v="101" actId="478"/>
          <ac:spMkLst>
            <pc:docMk/>
            <pc:sldMk cId="1643609196" sldId="256"/>
            <ac:spMk id="6" creationId="{C2D0A9AE-2254-9BD7-8B54-5565C88F8E30}"/>
          </ac:spMkLst>
        </pc:spChg>
        <pc:spChg chg="add mod">
          <ac:chgData name="Alexander Reimer" userId="cd49b15341d07f6d" providerId="LiveId" clId="{5C9723E9-4E7C-415B-A962-8226E7D58A70}" dt="2023-02-13T19:20:39.658" v="15937" actId="1035"/>
          <ac:spMkLst>
            <pc:docMk/>
            <pc:sldMk cId="1643609196" sldId="256"/>
            <ac:spMk id="6" creationId="{FD50315E-A88C-4D26-9BA2-9452D933AE1D}"/>
          </ac:spMkLst>
        </pc:spChg>
        <pc:spChg chg="add mod">
          <ac:chgData name="Alexander Reimer" userId="cd49b15341d07f6d" providerId="LiveId" clId="{5C9723E9-4E7C-415B-A962-8226E7D58A70}" dt="2023-02-13T19:23:31.481" v="15973" actId="1036"/>
          <ac:spMkLst>
            <pc:docMk/>
            <pc:sldMk cId="1643609196" sldId="256"/>
            <ac:spMk id="7" creationId="{2B1C257D-0838-CE70-D2B5-F64612EBB089}"/>
          </ac:spMkLst>
        </pc:spChg>
        <pc:spChg chg="mod">
          <ac:chgData name="Alexander Reimer" userId="cd49b15341d07f6d" providerId="LiveId" clId="{5C9723E9-4E7C-415B-A962-8226E7D58A70}" dt="2023-02-13T09:28:51.180" v="7286"/>
          <ac:spMkLst>
            <pc:docMk/>
            <pc:sldMk cId="1643609196" sldId="256"/>
            <ac:spMk id="11" creationId="{3A889601-134B-1C77-38F7-5C5F4E55A509}"/>
          </ac:spMkLst>
        </pc:spChg>
        <pc:spChg chg="mod">
          <ac:chgData name="Alexander Reimer" userId="cd49b15341d07f6d" providerId="LiveId" clId="{5C9723E9-4E7C-415B-A962-8226E7D58A70}" dt="2023-02-13T09:28:51.180" v="7286"/>
          <ac:spMkLst>
            <pc:docMk/>
            <pc:sldMk cId="1643609196" sldId="256"/>
            <ac:spMk id="12" creationId="{6FF67D18-A6BB-3F56-BF1A-2F2D224B5BE6}"/>
          </ac:spMkLst>
        </pc:spChg>
        <pc:spChg chg="mod">
          <ac:chgData name="Alexander Reimer" userId="cd49b15341d07f6d" providerId="LiveId" clId="{5C9723E9-4E7C-415B-A962-8226E7D58A70}" dt="2023-02-13T09:28:51.180" v="7286"/>
          <ac:spMkLst>
            <pc:docMk/>
            <pc:sldMk cId="1643609196" sldId="256"/>
            <ac:spMk id="13" creationId="{4B905C25-E92A-D932-F031-8CFD4823B310}"/>
          </ac:spMkLst>
        </pc:spChg>
        <pc:spChg chg="mod">
          <ac:chgData name="Alexander Reimer" userId="cd49b15341d07f6d" providerId="LiveId" clId="{5C9723E9-4E7C-415B-A962-8226E7D58A70}" dt="2023-02-13T11:41:00.332" v="10066"/>
          <ac:spMkLst>
            <pc:docMk/>
            <pc:sldMk cId="1643609196" sldId="256"/>
            <ac:spMk id="16" creationId="{D4094C2C-6A54-CA48-5099-40CE4A400D9B}"/>
          </ac:spMkLst>
        </pc:spChg>
        <pc:spChg chg="mod">
          <ac:chgData name="Alexander Reimer" userId="cd49b15341d07f6d" providerId="LiveId" clId="{5C9723E9-4E7C-415B-A962-8226E7D58A70}" dt="2023-02-13T11:41:00.332" v="10066"/>
          <ac:spMkLst>
            <pc:docMk/>
            <pc:sldMk cId="1643609196" sldId="256"/>
            <ac:spMk id="17" creationId="{1366F2C1-D2AC-D9C1-BB63-D529188C1921}"/>
          </ac:spMkLst>
        </pc:spChg>
        <pc:spChg chg="add mod">
          <ac:chgData name="Alexander Reimer" userId="cd49b15341d07f6d" providerId="LiveId" clId="{5C9723E9-4E7C-415B-A962-8226E7D58A70}" dt="2023-02-13T09:28:51.180" v="7286"/>
          <ac:spMkLst>
            <pc:docMk/>
            <pc:sldMk cId="1643609196" sldId="256"/>
            <ac:spMk id="19" creationId="{A5CD7FBA-F9F9-5C7F-C4D9-1A9EE1C1CDF3}"/>
          </ac:spMkLst>
        </pc:spChg>
        <pc:spChg chg="add mod">
          <ac:chgData name="Alexander Reimer" userId="cd49b15341d07f6d" providerId="LiveId" clId="{5C9723E9-4E7C-415B-A962-8226E7D58A70}" dt="2023-02-13T10:32:53.676" v="9874" actId="20577"/>
          <ac:spMkLst>
            <pc:docMk/>
            <pc:sldMk cId="1643609196" sldId="256"/>
            <ac:spMk id="20" creationId="{8A2CCB11-250B-865B-9D98-3B4C0904F73B}"/>
          </ac:spMkLst>
        </pc:spChg>
        <pc:spChg chg="add mod">
          <ac:chgData name="Alexander Reimer" userId="cd49b15341d07f6d" providerId="LiveId" clId="{5C9723E9-4E7C-415B-A962-8226E7D58A70}" dt="2023-02-13T14:59:21.421" v="10691" actId="255"/>
          <ac:spMkLst>
            <pc:docMk/>
            <pc:sldMk cId="1643609196" sldId="256"/>
            <ac:spMk id="23" creationId="{728645C6-0373-06CC-00D9-5A39574DBC8E}"/>
          </ac:spMkLst>
        </pc:spChg>
        <pc:spChg chg="add mod">
          <ac:chgData name="Alexander Reimer" userId="cd49b15341d07f6d" providerId="LiveId" clId="{5C9723E9-4E7C-415B-A962-8226E7D58A70}" dt="2023-02-13T14:59:26.444" v="10692" actId="255"/>
          <ac:spMkLst>
            <pc:docMk/>
            <pc:sldMk cId="1643609196" sldId="256"/>
            <ac:spMk id="24" creationId="{246B38E7-3DFE-099A-8CBA-451E53644581}"/>
          </ac:spMkLst>
        </pc:spChg>
        <pc:spChg chg="add del">
          <ac:chgData name="Alexander Reimer" userId="cd49b15341d07f6d" providerId="LiveId" clId="{5C9723E9-4E7C-415B-A962-8226E7D58A70}" dt="2023-02-13T15:13:23.069" v="11169"/>
          <ac:spMkLst>
            <pc:docMk/>
            <pc:sldMk cId="1643609196" sldId="256"/>
            <ac:spMk id="25" creationId="{06A65CD5-3F89-0986-04E5-D2E18D99249B}"/>
          </ac:spMkLst>
        </pc:spChg>
        <pc:spChg chg="add del mod">
          <ac:chgData name="Alexander Reimer" userId="cd49b15341d07f6d" providerId="LiveId" clId="{5C9723E9-4E7C-415B-A962-8226E7D58A70}" dt="2023-02-13T19:20:22.346" v="15934" actId="478"/>
          <ac:spMkLst>
            <pc:docMk/>
            <pc:sldMk cId="1643609196" sldId="256"/>
            <ac:spMk id="25" creationId="{67E2A4AC-AA4B-ABC2-7B05-07DE60DF69B5}"/>
          </ac:spMkLst>
        </pc:spChg>
        <pc:spChg chg="add del mod">
          <ac:chgData name="Alexander Reimer" userId="cd49b15341d07f6d" providerId="LiveId" clId="{5C9723E9-4E7C-415B-A962-8226E7D58A70}" dt="2023-02-13T11:48:34.238" v="10098"/>
          <ac:spMkLst>
            <pc:docMk/>
            <pc:sldMk cId="1643609196" sldId="256"/>
            <ac:spMk id="25" creationId="{EF145047-DDD0-39BD-8339-6EE4665257F1}"/>
          </ac:spMkLst>
        </pc:spChg>
        <pc:spChg chg="add mod">
          <ac:chgData name="Alexander Reimer" userId="cd49b15341d07f6d" providerId="LiveId" clId="{5C9723E9-4E7C-415B-A962-8226E7D58A70}" dt="2023-02-13T14:53:24.985" v="10577" actId="1076"/>
          <ac:spMkLst>
            <pc:docMk/>
            <pc:sldMk cId="1643609196" sldId="256"/>
            <ac:spMk id="26" creationId="{E94DE0C5-1852-ADD2-A072-9861520C09F9}"/>
          </ac:spMkLst>
        </pc:spChg>
        <pc:spChg chg="add mod">
          <ac:chgData name="Alexander Reimer" userId="cd49b15341d07f6d" providerId="LiveId" clId="{5C9723E9-4E7C-415B-A962-8226E7D58A70}" dt="2023-02-13T14:53:41.560" v="10587" actId="1035"/>
          <ac:spMkLst>
            <pc:docMk/>
            <pc:sldMk cId="1643609196" sldId="256"/>
            <ac:spMk id="28" creationId="{50F4499A-5347-B8F3-7DBC-AC17DCCC97C6}"/>
          </ac:spMkLst>
        </pc:spChg>
        <pc:spChg chg="add mod">
          <ac:chgData name="Alexander Reimer" userId="cd49b15341d07f6d" providerId="LiveId" clId="{5C9723E9-4E7C-415B-A962-8226E7D58A70}" dt="2023-02-13T16:07:23.771" v="12068" actId="208"/>
          <ac:spMkLst>
            <pc:docMk/>
            <pc:sldMk cId="1643609196" sldId="256"/>
            <ac:spMk id="29" creationId="{F50FAC7E-F0C3-1FFA-D50B-18BC22D50872}"/>
          </ac:spMkLst>
        </pc:spChg>
        <pc:spChg chg="mod">
          <ac:chgData name="Alexander Reimer" userId="cd49b15341d07f6d" providerId="LiveId" clId="{5C9723E9-4E7C-415B-A962-8226E7D58A70}" dt="2023-02-13T15:13:23.069" v="11169"/>
          <ac:spMkLst>
            <pc:docMk/>
            <pc:sldMk cId="1643609196" sldId="256"/>
            <ac:spMk id="31" creationId="{53EBE6F2-797D-AA82-DF6D-3B370E98A9B3}"/>
          </ac:spMkLst>
        </pc:spChg>
        <pc:spChg chg="mod topLvl">
          <ac:chgData name="Alexander Reimer" userId="cd49b15341d07f6d" providerId="LiveId" clId="{5C9723E9-4E7C-415B-A962-8226E7D58A70}" dt="2023-02-13T15:17:08.311" v="11223" actId="14100"/>
          <ac:spMkLst>
            <pc:docMk/>
            <pc:sldMk cId="1643609196" sldId="256"/>
            <ac:spMk id="32" creationId="{879D0A6D-747C-3785-8BF3-A46EDB98C583}"/>
          </ac:spMkLst>
        </pc:spChg>
        <pc:spChg chg="mod topLvl">
          <ac:chgData name="Alexander Reimer" userId="cd49b15341d07f6d" providerId="LiveId" clId="{5C9723E9-4E7C-415B-A962-8226E7D58A70}" dt="2023-02-13T17:05:55.791" v="12966" actId="403"/>
          <ac:spMkLst>
            <pc:docMk/>
            <pc:sldMk cId="1643609196" sldId="256"/>
            <ac:spMk id="33" creationId="{3C967646-7C05-90C4-30D0-804E2FE4A7C2}"/>
          </ac:spMkLst>
        </pc:spChg>
        <pc:spChg chg="mod">
          <ac:chgData name="Alexander Reimer" userId="cd49b15341d07f6d" providerId="LiveId" clId="{5C9723E9-4E7C-415B-A962-8226E7D58A70}" dt="2023-02-13T09:28:51.180" v="7286"/>
          <ac:spMkLst>
            <pc:docMk/>
            <pc:sldMk cId="1643609196" sldId="256"/>
            <ac:spMk id="36" creationId="{A48097CC-B1E3-10F2-A44C-C1B020AA4B02}"/>
          </ac:spMkLst>
        </pc:spChg>
        <pc:spChg chg="mod">
          <ac:chgData name="Alexander Reimer" userId="cd49b15341d07f6d" providerId="LiveId" clId="{5C9723E9-4E7C-415B-A962-8226E7D58A70}" dt="2023-02-13T09:28:51.180" v="7286"/>
          <ac:spMkLst>
            <pc:docMk/>
            <pc:sldMk cId="1643609196" sldId="256"/>
            <ac:spMk id="37" creationId="{3196B536-8E78-715D-FC44-B688BA091AE1}"/>
          </ac:spMkLst>
        </pc:spChg>
        <pc:spChg chg="mod">
          <ac:chgData name="Alexander Reimer" userId="cd49b15341d07f6d" providerId="LiveId" clId="{5C9723E9-4E7C-415B-A962-8226E7D58A70}" dt="2023-02-13T09:28:51.180" v="7286"/>
          <ac:spMkLst>
            <pc:docMk/>
            <pc:sldMk cId="1643609196" sldId="256"/>
            <ac:spMk id="38" creationId="{BBB377AF-DBFE-9D62-6944-34E0B6078A20}"/>
          </ac:spMkLst>
        </pc:spChg>
        <pc:spChg chg="mod">
          <ac:chgData name="Alexander Reimer" userId="cd49b15341d07f6d" providerId="LiveId" clId="{5C9723E9-4E7C-415B-A962-8226E7D58A70}" dt="2023-02-13T09:28:51.180" v="7286"/>
          <ac:spMkLst>
            <pc:docMk/>
            <pc:sldMk cId="1643609196" sldId="256"/>
            <ac:spMk id="39" creationId="{25E7BAB0-6CD5-798C-A947-BE0D91D37525}"/>
          </ac:spMkLst>
        </pc:spChg>
        <pc:spChg chg="mod">
          <ac:chgData name="Alexander Reimer" userId="cd49b15341d07f6d" providerId="LiveId" clId="{5C9723E9-4E7C-415B-A962-8226E7D58A70}" dt="2023-02-13T09:28:51.180" v="7286"/>
          <ac:spMkLst>
            <pc:docMk/>
            <pc:sldMk cId="1643609196" sldId="256"/>
            <ac:spMk id="40" creationId="{21FCD5C8-A81C-6EE2-4637-139153B7708A}"/>
          </ac:spMkLst>
        </pc:spChg>
        <pc:spChg chg="mod">
          <ac:chgData name="Alexander Reimer" userId="cd49b15341d07f6d" providerId="LiveId" clId="{5C9723E9-4E7C-415B-A962-8226E7D58A70}" dt="2023-02-13T09:28:51.180" v="7286"/>
          <ac:spMkLst>
            <pc:docMk/>
            <pc:sldMk cId="1643609196" sldId="256"/>
            <ac:spMk id="42" creationId="{DE5CFD94-89D2-4D78-5FD1-CF8B9BA07CB2}"/>
          </ac:spMkLst>
        </pc:spChg>
        <pc:spChg chg="mod">
          <ac:chgData name="Alexander Reimer" userId="cd49b15341d07f6d" providerId="LiveId" clId="{5C9723E9-4E7C-415B-A962-8226E7D58A70}" dt="2023-02-13T09:28:51.180" v="7286"/>
          <ac:spMkLst>
            <pc:docMk/>
            <pc:sldMk cId="1643609196" sldId="256"/>
            <ac:spMk id="43" creationId="{BEBD9DD0-8616-946F-EC48-45790B850E9E}"/>
          </ac:spMkLst>
        </pc:spChg>
        <pc:spChg chg="mod">
          <ac:chgData name="Alexander Reimer" userId="cd49b15341d07f6d" providerId="LiveId" clId="{5C9723E9-4E7C-415B-A962-8226E7D58A70}" dt="2023-02-13T09:28:51.180" v="7286"/>
          <ac:spMkLst>
            <pc:docMk/>
            <pc:sldMk cId="1643609196" sldId="256"/>
            <ac:spMk id="44" creationId="{2688CFB8-43B1-D337-52F0-A1273C032738}"/>
          </ac:spMkLst>
        </pc:spChg>
        <pc:spChg chg="add del mod">
          <ac:chgData name="Alexander Reimer" userId="cd49b15341d07f6d" providerId="LiveId" clId="{5C9723E9-4E7C-415B-A962-8226E7D58A70}" dt="2023-02-13T17:07:05.430" v="12985" actId="478"/>
          <ac:spMkLst>
            <pc:docMk/>
            <pc:sldMk cId="1643609196" sldId="256"/>
            <ac:spMk id="45" creationId="{0516706C-A324-F157-9C00-2258294B15F0}"/>
          </ac:spMkLst>
        </pc:spChg>
        <pc:spChg chg="mod">
          <ac:chgData name="Alexander Reimer" userId="cd49b15341d07f6d" providerId="LiveId" clId="{5C9723E9-4E7C-415B-A962-8226E7D58A70}" dt="2023-02-13T09:28:51.180" v="7286"/>
          <ac:spMkLst>
            <pc:docMk/>
            <pc:sldMk cId="1643609196" sldId="256"/>
            <ac:spMk id="47" creationId="{F040DD59-4254-091D-72AB-7A748AD655FB}"/>
          </ac:spMkLst>
        </pc:spChg>
        <pc:spChg chg="mod">
          <ac:chgData name="Alexander Reimer" userId="cd49b15341d07f6d" providerId="LiveId" clId="{5C9723E9-4E7C-415B-A962-8226E7D58A70}" dt="2023-02-13T09:28:51.180" v="7286"/>
          <ac:spMkLst>
            <pc:docMk/>
            <pc:sldMk cId="1643609196" sldId="256"/>
            <ac:spMk id="48" creationId="{2BB8A602-7729-86C8-CCF6-7737AAFFEC3A}"/>
          </ac:spMkLst>
        </pc:spChg>
        <pc:spChg chg="add del mod">
          <ac:chgData name="Alexander Reimer" userId="cd49b15341d07f6d" providerId="LiveId" clId="{5C9723E9-4E7C-415B-A962-8226E7D58A70}" dt="2023-02-13T17:07:01.558" v="12984" actId="478"/>
          <ac:spMkLst>
            <pc:docMk/>
            <pc:sldMk cId="1643609196" sldId="256"/>
            <ac:spMk id="49" creationId="{C3C32C36-7733-D841-AF26-A5964AD32C47}"/>
          </ac:spMkLst>
        </pc:spChg>
        <pc:spChg chg="add del mod">
          <ac:chgData name="Alexander Reimer" userId="cd49b15341d07f6d" providerId="LiveId" clId="{5C9723E9-4E7C-415B-A962-8226E7D58A70}" dt="2023-02-13T17:07:01.558" v="12984" actId="478"/>
          <ac:spMkLst>
            <pc:docMk/>
            <pc:sldMk cId="1643609196" sldId="256"/>
            <ac:spMk id="50" creationId="{8F1CEDD8-2D26-FFF4-0979-22A01FECB48D}"/>
          </ac:spMkLst>
        </pc:spChg>
        <pc:spChg chg="add del mod">
          <ac:chgData name="Alexander Reimer" userId="cd49b15341d07f6d" providerId="LiveId" clId="{5C9723E9-4E7C-415B-A962-8226E7D58A70}" dt="2023-02-13T17:07:01.558" v="12984" actId="478"/>
          <ac:spMkLst>
            <pc:docMk/>
            <pc:sldMk cId="1643609196" sldId="256"/>
            <ac:spMk id="51" creationId="{C2CF6EC1-CE01-BCCD-BB57-EBDE09CBBDEF}"/>
          </ac:spMkLst>
        </pc:spChg>
        <pc:spChg chg="mod">
          <ac:chgData name="Alexander Reimer" userId="cd49b15341d07f6d" providerId="LiveId" clId="{5C9723E9-4E7C-415B-A962-8226E7D58A70}" dt="2023-02-13T09:28:51.180" v="7286"/>
          <ac:spMkLst>
            <pc:docMk/>
            <pc:sldMk cId="1643609196" sldId="256"/>
            <ac:spMk id="54" creationId="{26E0604C-F915-47F3-5C04-7403838183D2}"/>
          </ac:spMkLst>
        </pc:spChg>
        <pc:spChg chg="add del mod">
          <ac:chgData name="Alexander Reimer" userId="cd49b15341d07f6d" providerId="LiveId" clId="{5C9723E9-4E7C-415B-A962-8226E7D58A70}" dt="2023-02-13T17:07:01.558" v="12984" actId="478"/>
          <ac:spMkLst>
            <pc:docMk/>
            <pc:sldMk cId="1643609196" sldId="256"/>
            <ac:spMk id="55" creationId="{A9B5C14D-AC57-F028-CC0D-518AFD1F73E8}"/>
          </ac:spMkLst>
        </pc:spChg>
        <pc:spChg chg="add del mod">
          <ac:chgData name="Alexander Reimer" userId="cd49b15341d07f6d" providerId="LiveId" clId="{5C9723E9-4E7C-415B-A962-8226E7D58A70}" dt="2023-02-13T17:07:01.558" v="12984" actId="478"/>
          <ac:spMkLst>
            <pc:docMk/>
            <pc:sldMk cId="1643609196" sldId="256"/>
            <ac:spMk id="56" creationId="{9DC22AC5-F211-3D45-F78A-A16A1E985AAD}"/>
          </ac:spMkLst>
        </pc:spChg>
        <pc:spChg chg="add del mod">
          <ac:chgData name="Alexander Reimer" userId="cd49b15341d07f6d" providerId="LiveId" clId="{5C9723E9-4E7C-415B-A962-8226E7D58A70}" dt="2023-02-13T17:07:01.558" v="12984" actId="478"/>
          <ac:spMkLst>
            <pc:docMk/>
            <pc:sldMk cId="1643609196" sldId="256"/>
            <ac:spMk id="57" creationId="{503A5293-8124-5192-F1ED-B9C512D5EA41}"/>
          </ac:spMkLst>
        </pc:spChg>
        <pc:spChg chg="add mod">
          <ac:chgData name="Alexander Reimer" userId="cd49b15341d07f6d" providerId="LiveId" clId="{5C9723E9-4E7C-415B-A962-8226E7D58A70}" dt="2023-02-13T15:16:04.963" v="11214" actId="1076"/>
          <ac:spMkLst>
            <pc:docMk/>
            <pc:sldMk cId="1643609196" sldId="256"/>
            <ac:spMk id="60" creationId="{391B2A43-3621-6D61-EAE3-ED20120F5BB8}"/>
          </ac:spMkLst>
        </pc:spChg>
        <pc:spChg chg="add mod">
          <ac:chgData name="Alexander Reimer" userId="cd49b15341d07f6d" providerId="LiveId" clId="{5C9723E9-4E7C-415B-A962-8226E7D58A70}" dt="2023-02-13T19:22:24.715" v="15965" actId="255"/>
          <ac:spMkLst>
            <pc:docMk/>
            <pc:sldMk cId="1643609196" sldId="256"/>
            <ac:spMk id="62" creationId="{DEF03C46-FC56-FBFF-792B-D9329A5A44A4}"/>
          </ac:spMkLst>
        </pc:spChg>
        <pc:spChg chg="mod">
          <ac:chgData name="Alexander Reimer" userId="cd49b15341d07f6d" providerId="LiveId" clId="{5C9723E9-4E7C-415B-A962-8226E7D58A70}" dt="2023-02-13T11:41:23.331" v="10067"/>
          <ac:spMkLst>
            <pc:docMk/>
            <pc:sldMk cId="1643609196" sldId="256"/>
            <ac:spMk id="65" creationId="{FD8ABCBC-2BB5-A8E8-5B53-C706C350E361}"/>
          </ac:spMkLst>
        </pc:spChg>
        <pc:spChg chg="mod">
          <ac:chgData name="Alexander Reimer" userId="cd49b15341d07f6d" providerId="LiveId" clId="{5C9723E9-4E7C-415B-A962-8226E7D58A70}" dt="2023-02-13T11:41:23.331" v="10067"/>
          <ac:spMkLst>
            <pc:docMk/>
            <pc:sldMk cId="1643609196" sldId="256"/>
            <ac:spMk id="66" creationId="{172FC0D1-7E18-350E-8EC2-07F69C639A9F}"/>
          </ac:spMkLst>
        </pc:spChg>
        <pc:spChg chg="add del">
          <ac:chgData name="Alexander Reimer" userId="cd49b15341d07f6d" providerId="LiveId" clId="{5C9723E9-4E7C-415B-A962-8226E7D58A70}" dt="2023-02-12T18:59:36.577" v="4008" actId="22"/>
          <ac:spMkLst>
            <pc:docMk/>
            <pc:sldMk cId="1643609196" sldId="256"/>
            <ac:spMk id="66" creationId="{61ADEF46-E445-B39B-7034-3E6F1A4B3462}"/>
          </ac:spMkLst>
        </pc:spChg>
        <pc:spChg chg="add mod">
          <ac:chgData name="Alexander Reimer" userId="cd49b15341d07f6d" providerId="LiveId" clId="{5C9723E9-4E7C-415B-A962-8226E7D58A70}" dt="2023-02-13T19:22:12.786" v="15960" actId="14100"/>
          <ac:spMkLst>
            <pc:docMk/>
            <pc:sldMk cId="1643609196" sldId="256"/>
            <ac:spMk id="67" creationId="{3923DAA9-ECB0-B848-99AC-6332801A393B}"/>
          </ac:spMkLst>
        </pc:spChg>
        <pc:spChg chg="add del mod">
          <ac:chgData name="Alexander Reimer" userId="cd49b15341d07f6d" providerId="LiveId" clId="{5C9723E9-4E7C-415B-A962-8226E7D58A70}" dt="2023-02-13T11:48:34.238" v="10098"/>
          <ac:spMkLst>
            <pc:docMk/>
            <pc:sldMk cId="1643609196" sldId="256"/>
            <ac:spMk id="68" creationId="{5615D5E6-4D2C-81D0-B71E-33AB44623379}"/>
          </ac:spMkLst>
        </pc:spChg>
        <pc:spChg chg="add mod">
          <ac:chgData name="Alexander Reimer" userId="cd49b15341d07f6d" providerId="LiveId" clId="{5C9723E9-4E7C-415B-A962-8226E7D58A70}" dt="2023-02-13T11:48:24.089" v="10097" actId="571"/>
          <ac:spMkLst>
            <pc:docMk/>
            <pc:sldMk cId="1643609196" sldId="256"/>
            <ac:spMk id="69" creationId="{A25FFC8B-4B2C-5609-BDE1-A7171BAC7EE6}"/>
          </ac:spMkLst>
        </pc:spChg>
        <pc:spChg chg="add mod">
          <ac:chgData name="Alexander Reimer" userId="cd49b15341d07f6d" providerId="LiveId" clId="{5C9723E9-4E7C-415B-A962-8226E7D58A70}" dt="2023-02-13T11:48:24.089" v="10097" actId="571"/>
          <ac:spMkLst>
            <pc:docMk/>
            <pc:sldMk cId="1643609196" sldId="256"/>
            <ac:spMk id="70" creationId="{05EEAD21-9C8F-851F-033D-B9A00DC4D3D1}"/>
          </ac:spMkLst>
        </pc:spChg>
        <pc:spChg chg="del mod">
          <ac:chgData name="Alexander Reimer" userId="cd49b15341d07f6d" providerId="LiveId" clId="{5C9723E9-4E7C-415B-A962-8226E7D58A70}" dt="2023-02-13T14:41:46.265" v="10115"/>
          <ac:spMkLst>
            <pc:docMk/>
            <pc:sldMk cId="1643609196" sldId="256"/>
            <ac:spMk id="71" creationId="{E50616FB-563D-7F32-E6E8-7420ACE2A54A}"/>
          </ac:spMkLst>
        </pc:spChg>
        <pc:spChg chg="add del mod">
          <ac:chgData name="Alexander Reimer" userId="cd49b15341d07f6d" providerId="LiveId" clId="{5C9723E9-4E7C-415B-A962-8226E7D58A70}" dt="2023-02-13T14:41:46.265" v="10115"/>
          <ac:spMkLst>
            <pc:docMk/>
            <pc:sldMk cId="1643609196" sldId="256"/>
            <ac:spMk id="72" creationId="{EABB223C-5950-76C7-8BEF-B43A82C8E20C}"/>
          </ac:spMkLst>
        </pc:spChg>
        <pc:grpChg chg="add del mod">
          <ac:chgData name="Alexander Reimer" userId="cd49b15341d07f6d" providerId="LiveId" clId="{5C9723E9-4E7C-415B-A962-8226E7D58A70}" dt="2023-02-13T11:41:00.332" v="10066"/>
          <ac:grpSpMkLst>
            <pc:docMk/>
            <pc:sldMk cId="1643609196" sldId="256"/>
            <ac:grpSpMk id="2" creationId="{B9AD845B-E389-3B70-B213-A12EA50A6155}"/>
          </ac:grpSpMkLst>
        </pc:grpChg>
        <pc:grpChg chg="add mod">
          <ac:chgData name="Alexander Reimer" userId="cd49b15341d07f6d" providerId="LiveId" clId="{5C9723E9-4E7C-415B-A962-8226E7D58A70}" dt="2023-02-13T17:07:29.867" v="12987" actId="164"/>
          <ac:grpSpMkLst>
            <pc:docMk/>
            <pc:sldMk cId="1643609196" sldId="256"/>
            <ac:grpSpMk id="3" creationId="{3152AD33-2780-2394-6D42-FA596323FB1F}"/>
          </ac:grpSpMkLst>
        </pc:grpChg>
        <pc:grpChg chg="add del mod">
          <ac:chgData name="Alexander Reimer" userId="cd49b15341d07f6d" providerId="LiveId" clId="{5C9723E9-4E7C-415B-A962-8226E7D58A70}" dt="2023-02-13T11:41:25.404" v="10069"/>
          <ac:grpSpMkLst>
            <pc:docMk/>
            <pc:sldMk cId="1643609196" sldId="256"/>
            <ac:grpSpMk id="6" creationId="{0A75A593-AA1F-CA56-359A-5D42B3E1C153}"/>
          </ac:grpSpMkLst>
        </pc:grpChg>
        <pc:grpChg chg="add mod">
          <ac:chgData name="Alexander Reimer" userId="cd49b15341d07f6d" providerId="LiveId" clId="{5C9723E9-4E7C-415B-A962-8226E7D58A70}" dt="2023-02-13T09:28:51.180" v="7286"/>
          <ac:grpSpMkLst>
            <pc:docMk/>
            <pc:sldMk cId="1643609196" sldId="256"/>
            <ac:grpSpMk id="8" creationId="{84E36646-EFD5-EE24-B291-3F705A65DD98}"/>
          </ac:grpSpMkLst>
        </pc:grpChg>
        <pc:grpChg chg="mod">
          <ac:chgData name="Alexander Reimer" userId="cd49b15341d07f6d" providerId="LiveId" clId="{5C9723E9-4E7C-415B-A962-8226E7D58A70}" dt="2023-02-13T09:28:51.180" v="7286"/>
          <ac:grpSpMkLst>
            <pc:docMk/>
            <pc:sldMk cId="1643609196" sldId="256"/>
            <ac:grpSpMk id="9" creationId="{A412A0EB-AF8C-B4B1-C6C0-A265C6BDC76C}"/>
          </ac:grpSpMkLst>
        </pc:grpChg>
        <pc:grpChg chg="add mod">
          <ac:chgData name="Alexander Reimer" userId="cd49b15341d07f6d" providerId="LiveId" clId="{5C9723E9-4E7C-415B-A962-8226E7D58A70}" dt="2023-02-13T11:41:00.332" v="10066"/>
          <ac:grpSpMkLst>
            <pc:docMk/>
            <pc:sldMk cId="1643609196" sldId="256"/>
            <ac:grpSpMk id="14" creationId="{7C490039-1171-78B5-06C2-F310674262F2}"/>
          </ac:grpSpMkLst>
        </pc:grpChg>
        <pc:grpChg chg="add mod">
          <ac:chgData name="Alexander Reimer" userId="cd49b15341d07f6d" providerId="LiveId" clId="{5C9723E9-4E7C-415B-A962-8226E7D58A70}" dt="2023-02-13T09:28:51.180" v="7286"/>
          <ac:grpSpMkLst>
            <pc:docMk/>
            <pc:sldMk cId="1643609196" sldId="256"/>
            <ac:grpSpMk id="21" creationId="{9076A08E-D9E2-8520-C067-EF7D2EB232CD}"/>
          </ac:grpSpMkLst>
        </pc:grpChg>
        <pc:grpChg chg="add del mod">
          <ac:chgData name="Alexander Reimer" userId="cd49b15341d07f6d" providerId="LiveId" clId="{5C9723E9-4E7C-415B-A962-8226E7D58A70}" dt="2023-02-13T11:47:17.706" v="10080" actId="165"/>
          <ac:grpSpMkLst>
            <pc:docMk/>
            <pc:sldMk cId="1643609196" sldId="256"/>
            <ac:grpSpMk id="31" creationId="{BDCB70C4-6294-3C28-70AA-8F6840474D43}"/>
          </ac:grpSpMkLst>
        </pc:grpChg>
        <pc:grpChg chg="add del mod">
          <ac:chgData name="Alexander Reimer" userId="cd49b15341d07f6d" providerId="LiveId" clId="{5C9723E9-4E7C-415B-A962-8226E7D58A70}" dt="2023-02-13T17:07:05.430" v="12985" actId="478"/>
          <ac:grpSpMkLst>
            <pc:docMk/>
            <pc:sldMk cId="1643609196" sldId="256"/>
            <ac:grpSpMk id="34" creationId="{40B4B13C-371A-E044-D6EC-5B17BBF28AA6}"/>
          </ac:grpSpMkLst>
        </pc:grpChg>
        <pc:grpChg chg="mod">
          <ac:chgData name="Alexander Reimer" userId="cd49b15341d07f6d" providerId="LiveId" clId="{5C9723E9-4E7C-415B-A962-8226E7D58A70}" dt="2023-02-13T09:28:51.180" v="7286"/>
          <ac:grpSpMkLst>
            <pc:docMk/>
            <pc:sldMk cId="1643609196" sldId="256"/>
            <ac:grpSpMk id="35" creationId="{C921DF72-41F5-2C03-FC51-D68C1B5CAEEB}"/>
          </ac:grpSpMkLst>
        </pc:grpChg>
        <pc:grpChg chg="add del mod">
          <ac:chgData name="Alexander Reimer" userId="cd49b15341d07f6d" providerId="LiveId" clId="{5C9723E9-4E7C-415B-A962-8226E7D58A70}" dt="2023-02-13T17:07:05.430" v="12985" actId="478"/>
          <ac:grpSpMkLst>
            <pc:docMk/>
            <pc:sldMk cId="1643609196" sldId="256"/>
            <ac:grpSpMk id="46" creationId="{3C89A699-7912-E15E-E9B4-28D43ED65DCE}"/>
          </ac:grpSpMkLst>
        </pc:grpChg>
        <pc:grpChg chg="add del mod">
          <ac:chgData name="Alexander Reimer" userId="cd49b15341d07f6d" providerId="LiveId" clId="{5C9723E9-4E7C-415B-A962-8226E7D58A70}" dt="2023-02-13T17:07:01.558" v="12984" actId="478"/>
          <ac:grpSpMkLst>
            <pc:docMk/>
            <pc:sldMk cId="1643609196" sldId="256"/>
            <ac:grpSpMk id="52" creationId="{A12D8449-943F-3415-FE0C-FD274FBBA36C}"/>
          </ac:grpSpMkLst>
        </pc:grpChg>
        <pc:grpChg chg="add mod">
          <ac:chgData name="Alexander Reimer" userId="cd49b15341d07f6d" providerId="LiveId" clId="{5C9723E9-4E7C-415B-A962-8226E7D58A70}" dt="2023-02-13T15:17:02.140" v="11221" actId="1076"/>
          <ac:grpSpMkLst>
            <pc:docMk/>
            <pc:sldMk cId="1643609196" sldId="256"/>
            <ac:grpSpMk id="61" creationId="{A28B8065-B98C-8722-F353-AE6E9866159C}"/>
          </ac:grpSpMkLst>
        </pc:grpChg>
        <pc:grpChg chg="add mod">
          <ac:chgData name="Alexander Reimer" userId="cd49b15341d07f6d" providerId="LiveId" clId="{5C9723E9-4E7C-415B-A962-8226E7D58A70}" dt="2023-02-13T17:07:29.867" v="12987" actId="164"/>
          <ac:grpSpMkLst>
            <pc:docMk/>
            <pc:sldMk cId="1643609196" sldId="256"/>
            <ac:grpSpMk id="63" creationId="{E4F76E98-F3E6-4867-3E46-70AFC0A78AEF}"/>
          </ac:grpSpMkLst>
        </pc:grpChg>
        <pc:grpChg chg="add mod">
          <ac:chgData name="Alexander Reimer" userId="cd49b15341d07f6d" providerId="LiveId" clId="{5C9723E9-4E7C-415B-A962-8226E7D58A70}" dt="2023-02-13T17:07:32.439" v="12998" actId="1035"/>
          <ac:grpSpMkLst>
            <pc:docMk/>
            <pc:sldMk cId="1643609196" sldId="256"/>
            <ac:grpSpMk id="65" creationId="{DC1A31E4-E444-3B1F-682B-17BBBA6513C9}"/>
          </ac:grpSpMkLst>
        </pc:grpChg>
        <pc:graphicFrameChg chg="add mod modGraphic">
          <ac:chgData name="Alexander Reimer" userId="cd49b15341d07f6d" providerId="LiveId" clId="{5C9723E9-4E7C-415B-A962-8226E7D58A70}" dt="2023-02-13T17:08:27.462" v="13012" actId="1035"/>
          <ac:graphicFrameMkLst>
            <pc:docMk/>
            <pc:sldMk cId="1643609196" sldId="256"/>
            <ac:graphicFrameMk id="5" creationId="{AB0AE54D-73D3-ECA7-BC3C-455D7EA1F1B5}"/>
          </ac:graphicFrameMkLst>
        </pc:graphicFrameChg>
        <pc:picChg chg="add mod">
          <ac:chgData name="Alexander Reimer" userId="cd49b15341d07f6d" providerId="LiveId" clId="{5C9723E9-4E7C-415B-A962-8226E7D58A70}" dt="2023-02-13T20:02:16.609" v="16484" actId="1036"/>
          <ac:picMkLst>
            <pc:docMk/>
            <pc:sldMk cId="1643609196" sldId="256"/>
            <ac:picMk id="18" creationId="{B95D4C6C-8B34-BF10-09CF-03E7DBE0FEB1}"/>
          </ac:picMkLst>
        </pc:picChg>
        <pc:picChg chg="add mod">
          <ac:chgData name="Alexander Reimer" userId="cd49b15341d07f6d" providerId="LiveId" clId="{5C9723E9-4E7C-415B-A962-8226E7D58A70}" dt="2023-02-13T15:14:11.835" v="11194" actId="1035"/>
          <ac:picMkLst>
            <pc:docMk/>
            <pc:sldMk cId="1643609196" sldId="256"/>
            <ac:picMk id="22" creationId="{730143C0-8807-E4DC-923D-096612237D0B}"/>
          </ac:picMkLst>
        </pc:picChg>
        <pc:picChg chg="add del mod">
          <ac:chgData name="Alexander Reimer" userId="cd49b15341d07f6d" providerId="LiveId" clId="{5C9723E9-4E7C-415B-A962-8226E7D58A70}" dt="2023-02-13T17:07:01.558" v="12984" actId="478"/>
          <ac:picMkLst>
            <pc:docMk/>
            <pc:sldMk cId="1643609196" sldId="256"/>
            <ac:picMk id="27" creationId="{2553C6D5-C5E6-1016-5200-E359128611A3}"/>
          </ac:picMkLst>
        </pc:picChg>
        <pc:picChg chg="add mod">
          <ac:chgData name="Alexander Reimer" userId="cd49b15341d07f6d" providerId="LiveId" clId="{5C9723E9-4E7C-415B-A962-8226E7D58A70}" dt="2023-02-13T16:03:50.328" v="11985" actId="1076"/>
          <ac:picMkLst>
            <pc:docMk/>
            <pc:sldMk cId="1643609196" sldId="256"/>
            <ac:picMk id="30" creationId="{AF0F01E0-A5E5-C968-F60C-F89426A7EF4D}"/>
          </ac:picMkLst>
        </pc:picChg>
        <pc:picChg chg="mod">
          <ac:chgData name="Alexander Reimer" userId="cd49b15341d07f6d" providerId="LiveId" clId="{5C9723E9-4E7C-415B-A962-8226E7D58A70}" dt="2023-02-13T09:28:51.180" v="7286"/>
          <ac:picMkLst>
            <pc:docMk/>
            <pc:sldMk cId="1643609196" sldId="256"/>
            <ac:picMk id="41" creationId="{60734D92-02B2-CCF1-CD76-6583EF9E1AF9}"/>
          </ac:picMkLst>
        </pc:picChg>
        <pc:picChg chg="mod">
          <ac:chgData name="Alexander Reimer" userId="cd49b15341d07f6d" providerId="LiveId" clId="{5C9723E9-4E7C-415B-A962-8226E7D58A70}" dt="2023-02-13T09:28:51.180" v="7286"/>
          <ac:picMkLst>
            <pc:docMk/>
            <pc:sldMk cId="1643609196" sldId="256"/>
            <ac:picMk id="53" creationId="{BCCACDE5-1A55-6AAF-8A8C-973DFBF4DDFC}"/>
          </ac:picMkLst>
        </pc:picChg>
        <pc:picChg chg="add mod">
          <ac:chgData name="Alexander Reimer" userId="cd49b15341d07f6d" providerId="LiveId" clId="{5C9723E9-4E7C-415B-A962-8226E7D58A70}" dt="2023-02-13T15:15:25.557" v="11210" actId="14100"/>
          <ac:picMkLst>
            <pc:docMk/>
            <pc:sldMk cId="1643609196" sldId="256"/>
            <ac:picMk id="58" creationId="{3C208425-0633-8ED6-6E7F-319D7BA01EC7}"/>
          </ac:picMkLst>
        </pc:picChg>
        <pc:picChg chg="add mod">
          <ac:chgData name="Alexander Reimer" userId="cd49b15341d07f6d" providerId="LiveId" clId="{5C9723E9-4E7C-415B-A962-8226E7D58A70}" dt="2023-02-13T16:01:54.541" v="11947" actId="14100"/>
          <ac:picMkLst>
            <pc:docMk/>
            <pc:sldMk cId="1643609196" sldId="256"/>
            <ac:picMk id="64" creationId="{2B12AF84-86A1-E367-6823-C08EC11A77BA}"/>
          </ac:picMkLst>
        </pc:picChg>
        <pc:cxnChg chg="mod">
          <ac:chgData name="Alexander Reimer" userId="cd49b15341d07f6d" providerId="LiveId" clId="{5C9723E9-4E7C-415B-A962-8226E7D58A70}" dt="2023-02-13T11:41:00.332" v="10066"/>
          <ac:cxnSpMkLst>
            <pc:docMk/>
            <pc:sldMk cId="1643609196" sldId="256"/>
            <ac:cxnSpMk id="3" creationId="{E75B125B-2395-848F-F001-FFA6A7D9022B}"/>
          </ac:cxnSpMkLst>
        </pc:cxnChg>
        <pc:cxnChg chg="mod">
          <ac:chgData name="Alexander Reimer" userId="cd49b15341d07f6d" providerId="LiveId" clId="{5C9723E9-4E7C-415B-A962-8226E7D58A70}" dt="2023-02-13T09:28:51.180" v="7286"/>
          <ac:cxnSpMkLst>
            <pc:docMk/>
            <pc:sldMk cId="1643609196" sldId="256"/>
            <ac:cxnSpMk id="10" creationId="{7B9C7745-1453-A574-8BFC-4ED3A1D118CD}"/>
          </ac:cxnSpMkLst>
        </pc:cxnChg>
        <pc:cxnChg chg="mod">
          <ac:chgData name="Alexander Reimer" userId="cd49b15341d07f6d" providerId="LiveId" clId="{5C9723E9-4E7C-415B-A962-8226E7D58A70}" dt="2023-02-13T11:41:00.332" v="10066"/>
          <ac:cxnSpMkLst>
            <pc:docMk/>
            <pc:sldMk cId="1643609196" sldId="256"/>
            <ac:cxnSpMk id="15" creationId="{65CFA88D-41E3-1D3D-922C-BEEDBEFE28E8}"/>
          </ac:cxnSpMkLst>
        </pc:cxnChg>
        <pc:cxnChg chg="add mod">
          <ac:chgData name="Alexander Reimer" userId="cd49b15341d07f6d" providerId="LiveId" clId="{5C9723E9-4E7C-415B-A962-8226E7D58A70}" dt="2023-02-13T15:16:27.721" v="11217" actId="208"/>
          <ac:cxnSpMkLst>
            <pc:docMk/>
            <pc:sldMk cId="1643609196" sldId="256"/>
            <ac:cxnSpMk id="59" creationId="{FA68DAD6-BC1E-9253-E19F-D80D8E4BA55C}"/>
          </ac:cxnSpMkLst>
        </pc:cxnChg>
        <pc:cxnChg chg="mod">
          <ac:chgData name="Alexander Reimer" userId="cd49b15341d07f6d" providerId="LiveId" clId="{5C9723E9-4E7C-415B-A962-8226E7D58A70}" dt="2023-02-13T11:41:23.331" v="10067"/>
          <ac:cxnSpMkLst>
            <pc:docMk/>
            <pc:sldMk cId="1643609196" sldId="256"/>
            <ac:cxnSpMk id="63" creationId="{0795F743-805E-066F-4653-C3C099FD481D}"/>
          </ac:cxnSpMkLst>
        </pc:cxnChg>
      </pc:sldChg>
      <pc:sldChg chg="addSp delSp modSp new mod">
        <pc:chgData name="Alexander Reimer" userId="cd49b15341d07f6d" providerId="LiveId" clId="{5C9723E9-4E7C-415B-A962-8226E7D58A70}" dt="2023-02-13T19:49:26.162" v="16479" actId="14100"/>
        <pc:sldMkLst>
          <pc:docMk/>
          <pc:sldMk cId="2987464008" sldId="257"/>
        </pc:sldMkLst>
        <pc:spChg chg="add del mod">
          <ac:chgData name="Alexander Reimer" userId="cd49b15341d07f6d" providerId="LiveId" clId="{5C9723E9-4E7C-415B-A962-8226E7D58A70}" dt="2023-02-13T09:47:59.724" v="8183"/>
          <ac:spMkLst>
            <pc:docMk/>
            <pc:sldMk cId="2987464008" sldId="257"/>
            <ac:spMk id="2" creationId="{2AF8C6E1-4415-946F-C6FC-8E66513C744B}"/>
          </ac:spMkLst>
        </pc:spChg>
        <pc:spChg chg="add mod">
          <ac:chgData name="Alexander Reimer" userId="cd49b15341d07f6d" providerId="LiveId" clId="{5C9723E9-4E7C-415B-A962-8226E7D58A70}" dt="2023-02-13T19:49:26.162" v="16479" actId="14100"/>
          <ac:spMkLst>
            <pc:docMk/>
            <pc:sldMk cId="2987464008" sldId="257"/>
            <ac:spMk id="2" creationId="{4D4E8F6B-A610-E6A6-B8E8-1F2F6B8B3662}"/>
          </ac:spMkLst>
        </pc:spChg>
        <pc:spChg chg="del">
          <ac:chgData name="Alexander Reimer" userId="cd49b15341d07f6d" providerId="LiveId" clId="{5C9723E9-4E7C-415B-A962-8226E7D58A70}" dt="2023-02-12T19:01:26.186" v="4057" actId="478"/>
          <ac:spMkLst>
            <pc:docMk/>
            <pc:sldMk cId="2987464008" sldId="257"/>
            <ac:spMk id="2" creationId="{D62FFCDC-A86B-CCAA-2276-BC247672316E}"/>
          </ac:spMkLst>
        </pc:spChg>
        <pc:spChg chg="del">
          <ac:chgData name="Alexander Reimer" userId="cd49b15341d07f6d" providerId="LiveId" clId="{5C9723E9-4E7C-415B-A962-8226E7D58A70}" dt="2023-02-12T19:01:26.186" v="4057" actId="478"/>
          <ac:spMkLst>
            <pc:docMk/>
            <pc:sldMk cId="2987464008" sldId="257"/>
            <ac:spMk id="3" creationId="{BB2AB302-9BE3-DEAA-C799-8C20A6AD093C}"/>
          </ac:spMkLst>
        </pc:spChg>
        <pc:spChg chg="add del mod">
          <ac:chgData name="Alexander Reimer" userId="cd49b15341d07f6d" providerId="LiveId" clId="{5C9723E9-4E7C-415B-A962-8226E7D58A70}" dt="2023-02-13T19:15:30.181" v="15857"/>
          <ac:spMkLst>
            <pc:docMk/>
            <pc:sldMk cId="2987464008" sldId="257"/>
            <ac:spMk id="3" creationId="{CE822124-D22B-EBF5-36AB-2BABFDE2E015}"/>
          </ac:spMkLst>
        </pc:spChg>
        <pc:spChg chg="add del mod">
          <ac:chgData name="Alexander Reimer" userId="cd49b15341d07f6d" providerId="LiveId" clId="{5C9723E9-4E7C-415B-A962-8226E7D58A70}" dt="2023-02-13T15:00:32.986" v="10703" actId="478"/>
          <ac:spMkLst>
            <pc:docMk/>
            <pc:sldMk cId="2987464008" sldId="257"/>
            <ac:spMk id="4" creationId="{609521DD-2BEF-E4D3-4130-A6897BAF84FE}"/>
          </ac:spMkLst>
        </pc:spChg>
        <pc:spChg chg="add del">
          <ac:chgData name="Alexander Reimer" userId="cd49b15341d07f6d" providerId="LiveId" clId="{5C9723E9-4E7C-415B-A962-8226E7D58A70}" dt="2023-02-13T17:23:21.171" v="13291" actId="22"/>
          <ac:spMkLst>
            <pc:docMk/>
            <pc:sldMk cId="2987464008" sldId="257"/>
            <ac:spMk id="4" creationId="{AE83B107-ABDC-487F-5783-BF190200A8DC}"/>
          </ac:spMkLst>
        </pc:spChg>
        <pc:spChg chg="mod">
          <ac:chgData name="Alexander Reimer" userId="cd49b15341d07f6d" providerId="LiveId" clId="{5C9723E9-4E7C-415B-A962-8226E7D58A70}" dt="2023-02-13T19:08:01.558" v="15372"/>
          <ac:spMkLst>
            <pc:docMk/>
            <pc:sldMk cId="2987464008" sldId="257"/>
            <ac:spMk id="4" creationId="{FFC5963C-B378-300D-92CE-53D8F2A07B59}"/>
          </ac:spMkLst>
        </pc:spChg>
        <pc:spChg chg="add mod">
          <ac:chgData name="Alexander Reimer" userId="cd49b15341d07f6d" providerId="LiveId" clId="{5C9723E9-4E7C-415B-A962-8226E7D58A70}" dt="2023-02-13T16:09:32.195" v="12084" actId="1076"/>
          <ac:spMkLst>
            <pc:docMk/>
            <pc:sldMk cId="2987464008" sldId="257"/>
            <ac:spMk id="5" creationId="{26054CCD-6307-3263-1BD3-4A49CF640681}"/>
          </ac:spMkLst>
        </pc:spChg>
        <pc:spChg chg="mod">
          <ac:chgData name="Alexander Reimer" userId="cd49b15341d07f6d" providerId="LiveId" clId="{5C9723E9-4E7C-415B-A962-8226E7D58A70}" dt="2023-02-13T15:26:30.782" v="11894" actId="1076"/>
          <ac:spMkLst>
            <pc:docMk/>
            <pc:sldMk cId="2987464008" sldId="257"/>
            <ac:spMk id="8" creationId="{A1CFDF0A-5393-F4D9-5BB8-5F5E55BFFAA7}"/>
          </ac:spMkLst>
        </pc:spChg>
        <pc:spChg chg="mod">
          <ac:chgData name="Alexander Reimer" userId="cd49b15341d07f6d" providerId="LiveId" clId="{5C9723E9-4E7C-415B-A962-8226E7D58A70}" dt="2023-02-13T15:26:53.989" v="11921" actId="1038"/>
          <ac:spMkLst>
            <pc:docMk/>
            <pc:sldMk cId="2987464008" sldId="257"/>
            <ac:spMk id="9" creationId="{694AE609-E3A5-376D-2EC6-CD73DF820472}"/>
          </ac:spMkLst>
        </pc:spChg>
        <pc:spChg chg="del mod">
          <ac:chgData name="Alexander Reimer" userId="cd49b15341d07f6d" providerId="LiveId" clId="{5C9723E9-4E7C-415B-A962-8226E7D58A70}" dt="2023-02-13T15:26:35.748" v="11895" actId="478"/>
          <ac:spMkLst>
            <pc:docMk/>
            <pc:sldMk cId="2987464008" sldId="257"/>
            <ac:spMk id="10" creationId="{30CDFEA3-DD8F-2FDA-EE1F-6E308C8438C6}"/>
          </ac:spMkLst>
        </pc:spChg>
        <pc:spChg chg="mod">
          <ac:chgData name="Alexander Reimer" userId="cd49b15341d07f6d" providerId="LiveId" clId="{5C9723E9-4E7C-415B-A962-8226E7D58A70}" dt="2023-02-13T19:08:01.558" v="15372"/>
          <ac:spMkLst>
            <pc:docMk/>
            <pc:sldMk cId="2987464008" sldId="257"/>
            <ac:spMk id="10" creationId="{6C954EF7-40B2-9A64-ED34-6BB14D6666C1}"/>
          </ac:spMkLst>
        </pc:spChg>
        <pc:spChg chg="mod">
          <ac:chgData name="Alexander Reimer" userId="cd49b15341d07f6d" providerId="LiveId" clId="{5C9723E9-4E7C-415B-A962-8226E7D58A70}" dt="2023-02-13T15:27:19.414" v="11937" actId="1038"/>
          <ac:spMkLst>
            <pc:docMk/>
            <pc:sldMk cId="2987464008" sldId="257"/>
            <ac:spMk id="11" creationId="{3A16E173-B508-492F-3E12-AE38A5B36A0D}"/>
          </ac:spMkLst>
        </pc:spChg>
        <pc:spChg chg="mod">
          <ac:chgData name="Alexander Reimer" userId="cd49b15341d07f6d" providerId="LiveId" clId="{5C9723E9-4E7C-415B-A962-8226E7D58A70}" dt="2023-02-13T16:12:07.741" v="12186" actId="1076"/>
          <ac:spMkLst>
            <pc:docMk/>
            <pc:sldMk cId="2987464008" sldId="257"/>
            <ac:spMk id="12" creationId="{5B10B701-9B0B-64FC-DA08-A5B3EBFD8B15}"/>
          </ac:spMkLst>
        </pc:spChg>
        <pc:spChg chg="mod">
          <ac:chgData name="Alexander Reimer" userId="cd49b15341d07f6d" providerId="LiveId" clId="{5C9723E9-4E7C-415B-A962-8226E7D58A70}" dt="2023-02-13T16:35:30.005" v="12469" actId="1035"/>
          <ac:spMkLst>
            <pc:docMk/>
            <pc:sldMk cId="2987464008" sldId="257"/>
            <ac:spMk id="14" creationId="{7E4CBE70-5E03-86E8-94E0-0F1F7C31FA06}"/>
          </ac:spMkLst>
        </pc:spChg>
        <pc:spChg chg="add mod">
          <ac:chgData name="Alexander Reimer" userId="cd49b15341d07f6d" providerId="LiveId" clId="{5C9723E9-4E7C-415B-A962-8226E7D58A70}" dt="2023-02-13T19:49:19.566" v="16478" actId="14100"/>
          <ac:spMkLst>
            <pc:docMk/>
            <pc:sldMk cId="2987464008" sldId="257"/>
            <ac:spMk id="15" creationId="{2F82C7C7-3311-004E-DB96-A980FDAE4861}"/>
          </ac:spMkLst>
        </pc:spChg>
        <pc:spChg chg="del mod">
          <ac:chgData name="Alexander Reimer" userId="cd49b15341d07f6d" providerId="LiveId" clId="{5C9723E9-4E7C-415B-A962-8226E7D58A70}" dt="2023-02-13T16:11:05.563" v="12160" actId="478"/>
          <ac:spMkLst>
            <pc:docMk/>
            <pc:sldMk cId="2987464008" sldId="257"/>
            <ac:spMk id="15" creationId="{C1B74F9E-A1B5-6945-C6CF-EF76E74130D4}"/>
          </ac:spMkLst>
        </pc:spChg>
        <pc:spChg chg="add del">
          <ac:chgData name="Alexander Reimer" userId="cd49b15341d07f6d" providerId="LiveId" clId="{5C9723E9-4E7C-415B-A962-8226E7D58A70}" dt="2023-02-13T17:29:05.002" v="13485" actId="11529"/>
          <ac:spMkLst>
            <pc:docMk/>
            <pc:sldMk cId="2987464008" sldId="257"/>
            <ac:spMk id="16" creationId="{10A2B009-4F2F-0D56-03F4-052EF32AEDDF}"/>
          </ac:spMkLst>
        </pc:spChg>
        <pc:spChg chg="del mod">
          <ac:chgData name="Alexander Reimer" userId="cd49b15341d07f6d" providerId="LiveId" clId="{5C9723E9-4E7C-415B-A962-8226E7D58A70}" dt="2023-02-13T16:11:15.427" v="12165" actId="478"/>
          <ac:spMkLst>
            <pc:docMk/>
            <pc:sldMk cId="2987464008" sldId="257"/>
            <ac:spMk id="16" creationId="{425888F2-347D-F0E6-F0BB-2EBE671896DB}"/>
          </ac:spMkLst>
        </pc:spChg>
        <pc:spChg chg="mod">
          <ac:chgData name="Alexander Reimer" userId="cd49b15341d07f6d" providerId="LiveId" clId="{5C9723E9-4E7C-415B-A962-8226E7D58A70}" dt="2023-02-13T19:08:16.966" v="15380"/>
          <ac:spMkLst>
            <pc:docMk/>
            <pc:sldMk cId="2987464008" sldId="257"/>
            <ac:spMk id="16" creationId="{508EF2EE-8574-C6F6-56C1-20F2B3B02458}"/>
          </ac:spMkLst>
        </pc:spChg>
        <pc:spChg chg="add del mod">
          <ac:chgData name="Alexander Reimer" userId="cd49b15341d07f6d" providerId="LiveId" clId="{5C9723E9-4E7C-415B-A962-8226E7D58A70}" dt="2023-02-13T17:38:39.623" v="14178" actId="478"/>
          <ac:spMkLst>
            <pc:docMk/>
            <pc:sldMk cId="2987464008" sldId="257"/>
            <ac:spMk id="17" creationId="{1D0AA2E1-6193-D98E-258C-4D52461F106C}"/>
          </ac:spMkLst>
        </pc:spChg>
        <pc:spChg chg="add del mod">
          <ac:chgData name="Alexander Reimer" userId="cd49b15341d07f6d" providerId="LiveId" clId="{5C9723E9-4E7C-415B-A962-8226E7D58A70}" dt="2023-02-13T09:53:25.187" v="8470" actId="478"/>
          <ac:spMkLst>
            <pc:docMk/>
            <pc:sldMk cId="2987464008" sldId="257"/>
            <ac:spMk id="17" creationId="{6B48928D-3158-0EFF-96E5-5F298273511F}"/>
          </ac:spMkLst>
        </pc:spChg>
        <pc:spChg chg="mod">
          <ac:chgData name="Alexander Reimer" userId="cd49b15341d07f6d" providerId="LiveId" clId="{5C9723E9-4E7C-415B-A962-8226E7D58A70}" dt="2023-02-13T19:08:16.966" v="15380"/>
          <ac:spMkLst>
            <pc:docMk/>
            <pc:sldMk cId="2987464008" sldId="257"/>
            <ac:spMk id="17" creationId="{729B8FBC-983B-62B5-55D5-414EE96DCD9E}"/>
          </ac:spMkLst>
        </pc:spChg>
        <pc:spChg chg="add del mod">
          <ac:chgData name="Alexander Reimer" userId="cd49b15341d07f6d" providerId="LiveId" clId="{5C9723E9-4E7C-415B-A962-8226E7D58A70}" dt="2023-02-13T16:07:06.246" v="12064" actId="21"/>
          <ac:spMkLst>
            <pc:docMk/>
            <pc:sldMk cId="2987464008" sldId="257"/>
            <ac:spMk id="18" creationId="{69360FB6-3A51-C3A2-2509-705123EF1913}"/>
          </ac:spMkLst>
        </pc:spChg>
        <pc:spChg chg="add del mod">
          <ac:chgData name="Alexander Reimer" userId="cd49b15341d07f6d" providerId="LiveId" clId="{5C9723E9-4E7C-415B-A962-8226E7D58A70}" dt="2023-02-13T10:17:52.314" v="9597" actId="478"/>
          <ac:spMkLst>
            <pc:docMk/>
            <pc:sldMk cId="2987464008" sldId="257"/>
            <ac:spMk id="18" creationId="{84878AB3-4F6F-C895-A510-B598F72CF2C2}"/>
          </ac:spMkLst>
        </pc:spChg>
        <pc:spChg chg="add del mod">
          <ac:chgData name="Alexander Reimer" userId="cd49b15341d07f6d" providerId="LiveId" clId="{5C9723E9-4E7C-415B-A962-8226E7D58A70}" dt="2023-02-13T19:15:30.181" v="15857"/>
          <ac:spMkLst>
            <pc:docMk/>
            <pc:sldMk cId="2987464008" sldId="257"/>
            <ac:spMk id="18" creationId="{C8B51095-3332-0E48-C042-71E396554320}"/>
          </ac:spMkLst>
        </pc:spChg>
        <pc:spChg chg="add mod">
          <ac:chgData name="Alexander Reimer" userId="cd49b15341d07f6d" providerId="LiveId" clId="{5C9723E9-4E7C-415B-A962-8226E7D58A70}" dt="2023-02-13T09:28:51.180" v="7286"/>
          <ac:spMkLst>
            <pc:docMk/>
            <pc:sldMk cId="2987464008" sldId="257"/>
            <ac:spMk id="19" creationId="{DE04C020-1F85-2F79-94D9-07790BE587CA}"/>
          </ac:spMkLst>
        </pc:spChg>
        <pc:spChg chg="add del mod">
          <ac:chgData name="Alexander Reimer" userId="cd49b15341d07f6d" providerId="LiveId" clId="{5C9723E9-4E7C-415B-A962-8226E7D58A70}" dt="2023-02-13T17:02:13.659" v="12891"/>
          <ac:spMkLst>
            <pc:docMk/>
            <pc:sldMk cId="2987464008" sldId="257"/>
            <ac:spMk id="20" creationId="{6D737CE0-5F09-9901-70AB-1642FF154527}"/>
          </ac:spMkLst>
        </pc:spChg>
        <pc:spChg chg="add del mod">
          <ac:chgData name="Alexander Reimer" userId="cd49b15341d07f6d" providerId="LiveId" clId="{5C9723E9-4E7C-415B-A962-8226E7D58A70}" dt="2023-02-13T19:26:34.618" v="16041"/>
          <ac:spMkLst>
            <pc:docMk/>
            <pc:sldMk cId="2987464008" sldId="257"/>
            <ac:spMk id="20" creationId="{78AE2771-09C9-C069-E7A0-977C428DEAA7}"/>
          </ac:spMkLst>
        </pc:spChg>
        <pc:spChg chg="add del mod">
          <ac:chgData name="Alexander Reimer" userId="cd49b15341d07f6d" providerId="LiveId" clId="{5C9723E9-4E7C-415B-A962-8226E7D58A70}" dt="2023-02-13T16:11:28.756" v="12170" actId="478"/>
          <ac:spMkLst>
            <pc:docMk/>
            <pc:sldMk cId="2987464008" sldId="257"/>
            <ac:spMk id="21" creationId="{2A9EF6B3-3B79-09FB-4E5C-475B1DDCA338}"/>
          </ac:spMkLst>
        </pc:spChg>
        <pc:spChg chg="add del mod">
          <ac:chgData name="Alexander Reimer" userId="cd49b15341d07f6d" providerId="LiveId" clId="{5C9723E9-4E7C-415B-A962-8226E7D58A70}" dt="2023-02-13T19:26:34.618" v="16041"/>
          <ac:spMkLst>
            <pc:docMk/>
            <pc:sldMk cId="2987464008" sldId="257"/>
            <ac:spMk id="21" creationId="{FBFD98C9-58BB-B119-C426-6195AA48A2DF}"/>
          </ac:spMkLst>
        </pc:spChg>
        <pc:spChg chg="add mod">
          <ac:chgData name="Alexander Reimer" userId="cd49b15341d07f6d" providerId="LiveId" clId="{5C9723E9-4E7C-415B-A962-8226E7D58A70}" dt="2023-02-13T19:24:03.466" v="16005" actId="1036"/>
          <ac:spMkLst>
            <pc:docMk/>
            <pc:sldMk cId="2987464008" sldId="257"/>
            <ac:spMk id="22" creationId="{2FFD2EBA-2AD7-C439-A415-6CFD6CB9403A}"/>
          </ac:spMkLst>
        </pc:spChg>
        <pc:spChg chg="mod">
          <ac:chgData name="Alexander Reimer" userId="cd49b15341d07f6d" providerId="LiveId" clId="{5C9723E9-4E7C-415B-A962-8226E7D58A70}" dt="2023-02-13T09:28:51.180" v="7286"/>
          <ac:spMkLst>
            <pc:docMk/>
            <pc:sldMk cId="2987464008" sldId="257"/>
            <ac:spMk id="22" creationId="{88C69480-E00E-4F17-D3F1-DF9C40DA64C3}"/>
          </ac:spMkLst>
        </pc:spChg>
        <pc:spChg chg="add del mod">
          <ac:chgData name="Alexander Reimer" userId="cd49b15341d07f6d" providerId="LiveId" clId="{5C9723E9-4E7C-415B-A962-8226E7D58A70}" dt="2023-02-13T09:53:16.329" v="8468" actId="478"/>
          <ac:spMkLst>
            <pc:docMk/>
            <pc:sldMk cId="2987464008" sldId="257"/>
            <ac:spMk id="23" creationId="{6BFFAB7D-DA3E-3DF0-E887-5A75DFB0B278}"/>
          </ac:spMkLst>
        </pc:spChg>
        <pc:spChg chg="add mod">
          <ac:chgData name="Alexander Reimer" userId="cd49b15341d07f6d" providerId="LiveId" clId="{5C9723E9-4E7C-415B-A962-8226E7D58A70}" dt="2023-02-13T19:24:03.466" v="16005" actId="1036"/>
          <ac:spMkLst>
            <pc:docMk/>
            <pc:sldMk cId="2987464008" sldId="257"/>
            <ac:spMk id="23" creationId="{B7E8981E-7F0E-60E0-DA55-7D7FDBA6C22C}"/>
          </ac:spMkLst>
        </pc:spChg>
        <pc:spChg chg="add del mod">
          <ac:chgData name="Alexander Reimer" userId="cd49b15341d07f6d" providerId="LiveId" clId="{5C9723E9-4E7C-415B-A962-8226E7D58A70}" dt="2023-02-13T09:53:22.044" v="8469" actId="478"/>
          <ac:spMkLst>
            <pc:docMk/>
            <pc:sldMk cId="2987464008" sldId="257"/>
            <ac:spMk id="24" creationId="{1167E5C2-E132-5EDA-D209-9877EE768B54}"/>
          </ac:spMkLst>
        </pc:spChg>
        <pc:spChg chg="add mod">
          <ac:chgData name="Alexander Reimer" userId="cd49b15341d07f6d" providerId="LiveId" clId="{5C9723E9-4E7C-415B-A962-8226E7D58A70}" dt="2023-02-13T19:24:09.913" v="16012" actId="1035"/>
          <ac:spMkLst>
            <pc:docMk/>
            <pc:sldMk cId="2987464008" sldId="257"/>
            <ac:spMk id="24" creationId="{946D31D1-A9F6-B0AA-7FD7-8AF169EEA935}"/>
          </ac:spMkLst>
        </pc:spChg>
        <pc:spChg chg="mod">
          <ac:chgData name="Alexander Reimer" userId="cd49b15341d07f6d" providerId="LiveId" clId="{5C9723E9-4E7C-415B-A962-8226E7D58A70}" dt="2023-02-13T19:25:58.458" v="16035"/>
          <ac:spMkLst>
            <pc:docMk/>
            <pc:sldMk cId="2987464008" sldId="257"/>
            <ac:spMk id="25" creationId="{2776AE06-008A-95D9-B204-96017EC746E1}"/>
          </ac:spMkLst>
        </pc:spChg>
        <pc:spChg chg="add del mod">
          <ac:chgData name="Alexander Reimer" userId="cd49b15341d07f6d" providerId="LiveId" clId="{5C9723E9-4E7C-415B-A962-8226E7D58A70}" dt="2023-02-13T09:53:22.044" v="8469" actId="478"/>
          <ac:spMkLst>
            <pc:docMk/>
            <pc:sldMk cId="2987464008" sldId="257"/>
            <ac:spMk id="25" creationId="{A1D18D5D-1CC2-E557-D22A-5A949B403C48}"/>
          </ac:spMkLst>
        </pc:spChg>
        <pc:spChg chg="add del mod">
          <ac:chgData name="Alexander Reimer" userId="cd49b15341d07f6d" providerId="LiveId" clId="{5C9723E9-4E7C-415B-A962-8226E7D58A70}" dt="2023-02-13T15:00:39.386" v="10704" actId="21"/>
          <ac:spMkLst>
            <pc:docMk/>
            <pc:sldMk cId="2987464008" sldId="257"/>
            <ac:spMk id="26" creationId="{493713B5-DB39-20E2-1510-2B6B12BD2042}"/>
          </ac:spMkLst>
        </pc:spChg>
        <pc:spChg chg="mod">
          <ac:chgData name="Alexander Reimer" userId="cd49b15341d07f6d" providerId="LiveId" clId="{5C9723E9-4E7C-415B-A962-8226E7D58A70}" dt="2023-02-13T19:44:47.909" v="16459" actId="14100"/>
          <ac:spMkLst>
            <pc:docMk/>
            <pc:sldMk cId="2987464008" sldId="257"/>
            <ac:spMk id="26" creationId="{E3025169-07D1-6985-AD3F-F5B532155B54}"/>
          </ac:spMkLst>
        </pc:spChg>
        <pc:spChg chg="add mod">
          <ac:chgData name="Alexander Reimer" userId="cd49b15341d07f6d" providerId="LiveId" clId="{5C9723E9-4E7C-415B-A962-8226E7D58A70}" dt="2023-02-13T19:49:16.211" v="16477" actId="14100"/>
          <ac:spMkLst>
            <pc:docMk/>
            <pc:sldMk cId="2987464008" sldId="257"/>
            <ac:spMk id="27" creationId="{679673C4-D574-B3CB-B06F-787E5D948D1F}"/>
          </ac:spMkLst>
        </pc:spChg>
        <pc:spChg chg="add del mod">
          <ac:chgData name="Alexander Reimer" userId="cd49b15341d07f6d" providerId="LiveId" clId="{5C9723E9-4E7C-415B-A962-8226E7D58A70}" dt="2023-02-13T10:04:37.837" v="9035" actId="21"/>
          <ac:spMkLst>
            <pc:docMk/>
            <pc:sldMk cId="2987464008" sldId="257"/>
            <ac:spMk id="27" creationId="{F2C3F475-C21C-68D8-6193-390DD13E541A}"/>
          </ac:spMkLst>
        </pc:spChg>
        <pc:spChg chg="add mod">
          <ac:chgData name="Alexander Reimer" userId="cd49b15341d07f6d" providerId="LiveId" clId="{5C9723E9-4E7C-415B-A962-8226E7D58A70}" dt="2023-02-13T17:02:23.904" v="12921" actId="1036"/>
          <ac:spMkLst>
            <pc:docMk/>
            <pc:sldMk cId="2987464008" sldId="257"/>
            <ac:spMk id="28" creationId="{A87B073D-C66F-C921-8D8C-8CD795BCFE21}"/>
          </ac:spMkLst>
        </pc:spChg>
        <pc:spChg chg="add mod">
          <ac:chgData name="Alexander Reimer" userId="cd49b15341d07f6d" providerId="LiveId" clId="{5C9723E9-4E7C-415B-A962-8226E7D58A70}" dt="2023-02-13T19:44:35.669" v="16439" actId="14100"/>
          <ac:spMkLst>
            <pc:docMk/>
            <pc:sldMk cId="2987464008" sldId="257"/>
            <ac:spMk id="30" creationId="{CCB94F1A-0406-685A-9E5D-5FC72BE219CA}"/>
          </ac:spMkLst>
        </pc:spChg>
        <pc:spChg chg="add mod">
          <ac:chgData name="Alexander Reimer" userId="cd49b15341d07f6d" providerId="LiveId" clId="{5C9723E9-4E7C-415B-A962-8226E7D58A70}" dt="2023-02-13T19:23:49.116" v="15974" actId="14100"/>
          <ac:spMkLst>
            <pc:docMk/>
            <pc:sldMk cId="2987464008" sldId="257"/>
            <ac:spMk id="31" creationId="{7E0F52AA-83EE-8AF0-CDA3-78A07AA57EF5}"/>
          </ac:spMkLst>
        </pc:spChg>
        <pc:spChg chg="add del mod">
          <ac:chgData name="Alexander Reimer" userId="cd49b15341d07f6d" providerId="LiveId" clId="{5C9723E9-4E7C-415B-A962-8226E7D58A70}" dt="2023-02-13T10:05:36.686" v="9064"/>
          <ac:spMkLst>
            <pc:docMk/>
            <pc:sldMk cId="2987464008" sldId="257"/>
            <ac:spMk id="32" creationId="{F854CBE7-87F7-0ECA-8F0E-8DF1EB63C50C}"/>
          </ac:spMkLst>
        </pc:spChg>
        <pc:spChg chg="add mod">
          <ac:chgData name="Alexander Reimer" userId="cd49b15341d07f6d" providerId="LiveId" clId="{5C9723E9-4E7C-415B-A962-8226E7D58A70}" dt="2023-02-13T17:04:58.965" v="12939" actId="1076"/>
          <ac:spMkLst>
            <pc:docMk/>
            <pc:sldMk cId="2987464008" sldId="257"/>
            <ac:spMk id="34" creationId="{A843596A-0AE6-FE9B-7483-DB53D4E7C0A8}"/>
          </ac:spMkLst>
        </pc:spChg>
        <pc:spChg chg="add del mod">
          <ac:chgData name="Alexander Reimer" userId="cd49b15341d07f6d" providerId="LiveId" clId="{5C9723E9-4E7C-415B-A962-8226E7D58A70}" dt="2023-02-13T17:02:13.659" v="12891"/>
          <ac:spMkLst>
            <pc:docMk/>
            <pc:sldMk cId="2987464008" sldId="257"/>
            <ac:spMk id="35" creationId="{7C1BA7DD-F108-D6F2-5267-A3E9ABCCB73C}"/>
          </ac:spMkLst>
        </pc:spChg>
        <pc:spChg chg="del mod">
          <ac:chgData name="Alexander Reimer" userId="cd49b15341d07f6d" providerId="LiveId" clId="{5C9723E9-4E7C-415B-A962-8226E7D58A70}" dt="2023-02-13T17:03:00.409" v="12925"/>
          <ac:spMkLst>
            <pc:docMk/>
            <pc:sldMk cId="2987464008" sldId="257"/>
            <ac:spMk id="36" creationId="{0F56D0B3-57FA-1593-C8FD-ECA0487D371C}"/>
          </ac:spMkLst>
        </pc:spChg>
        <pc:spChg chg="add del mod">
          <ac:chgData name="Alexander Reimer" userId="cd49b15341d07f6d" providerId="LiveId" clId="{5C9723E9-4E7C-415B-A962-8226E7D58A70}" dt="2023-02-13T17:03:00.409" v="12925"/>
          <ac:spMkLst>
            <pc:docMk/>
            <pc:sldMk cId="2987464008" sldId="257"/>
            <ac:spMk id="37" creationId="{1300CEE0-4C48-92ED-ECE8-EC50484F73A0}"/>
          </ac:spMkLst>
        </pc:spChg>
        <pc:spChg chg="mod">
          <ac:chgData name="Alexander Reimer" userId="cd49b15341d07f6d" providerId="LiveId" clId="{5C9723E9-4E7C-415B-A962-8226E7D58A70}" dt="2023-02-13T17:03:00.409" v="12925"/>
          <ac:spMkLst>
            <pc:docMk/>
            <pc:sldMk cId="2987464008" sldId="257"/>
            <ac:spMk id="38" creationId="{CF88E204-A145-340E-D944-4093212B4A5B}"/>
          </ac:spMkLst>
        </pc:spChg>
        <pc:spChg chg="add del">
          <ac:chgData name="Alexander Reimer" userId="cd49b15341d07f6d" providerId="LiveId" clId="{5C9723E9-4E7C-415B-A962-8226E7D58A70}" dt="2023-02-13T10:10:12.819" v="9491"/>
          <ac:spMkLst>
            <pc:docMk/>
            <pc:sldMk cId="2987464008" sldId="257"/>
            <ac:spMk id="41" creationId="{9D2BF021-BFDC-FBCC-E218-D904ABC60955}"/>
          </ac:spMkLst>
        </pc:spChg>
        <pc:spChg chg="add mod">
          <ac:chgData name="Alexander Reimer" userId="cd49b15341d07f6d" providerId="LiveId" clId="{5C9723E9-4E7C-415B-A962-8226E7D58A70}" dt="2023-02-13T17:10:31.294" v="13178" actId="20577"/>
          <ac:spMkLst>
            <pc:docMk/>
            <pc:sldMk cId="2987464008" sldId="257"/>
            <ac:spMk id="43" creationId="{35930CD4-0FC1-9C00-11EA-B982D1218A3C}"/>
          </ac:spMkLst>
        </pc:spChg>
        <pc:spChg chg="add del mod">
          <ac:chgData name="Alexander Reimer" userId="cd49b15341d07f6d" providerId="LiveId" clId="{5C9723E9-4E7C-415B-A962-8226E7D58A70}" dt="2023-02-13T10:14:29.427" v="9495" actId="478"/>
          <ac:spMkLst>
            <pc:docMk/>
            <pc:sldMk cId="2987464008" sldId="257"/>
            <ac:spMk id="43" creationId="{E3F377B0-A19C-9A81-165E-4855495E9ED7}"/>
          </ac:spMkLst>
        </pc:spChg>
        <pc:spChg chg="add mod">
          <ac:chgData name="Alexander Reimer" userId="cd49b15341d07f6d" providerId="LiveId" clId="{5C9723E9-4E7C-415B-A962-8226E7D58A70}" dt="2023-02-13T19:44:41.726" v="16458" actId="1036"/>
          <ac:spMkLst>
            <pc:docMk/>
            <pc:sldMk cId="2987464008" sldId="257"/>
            <ac:spMk id="44" creationId="{DC137B5D-84C6-B87D-336A-87EF8899B1A7}"/>
          </ac:spMkLst>
        </pc:spChg>
        <pc:spChg chg="add mod">
          <ac:chgData name="Alexander Reimer" userId="cd49b15341d07f6d" providerId="LiveId" clId="{5C9723E9-4E7C-415B-A962-8226E7D58A70}" dt="2023-02-13T19:18:51.130" v="15931" actId="14100"/>
          <ac:spMkLst>
            <pc:docMk/>
            <pc:sldMk cId="2987464008" sldId="257"/>
            <ac:spMk id="45" creationId="{FC5CDAB3-86BF-49CB-B9D3-3381A9787292}"/>
          </ac:spMkLst>
        </pc:spChg>
        <pc:spChg chg="add mod">
          <ac:chgData name="Alexander Reimer" userId="cd49b15341d07f6d" providerId="LiveId" clId="{5C9723E9-4E7C-415B-A962-8226E7D58A70}" dt="2023-02-13T19:18:42.402" v="15930" actId="1036"/>
          <ac:spMkLst>
            <pc:docMk/>
            <pc:sldMk cId="2987464008" sldId="257"/>
            <ac:spMk id="46" creationId="{52133A4A-E6F5-7D87-655E-63D18E36605E}"/>
          </ac:spMkLst>
        </pc:spChg>
        <pc:spChg chg="add mod">
          <ac:chgData name="Alexander Reimer" userId="cd49b15341d07f6d" providerId="LiveId" clId="{5C9723E9-4E7C-415B-A962-8226E7D58A70}" dt="2023-02-13T19:44:41.726" v="16458" actId="1036"/>
          <ac:spMkLst>
            <pc:docMk/>
            <pc:sldMk cId="2987464008" sldId="257"/>
            <ac:spMk id="47" creationId="{27150024-A7D5-52F9-B52A-89622D423A32}"/>
          </ac:spMkLst>
        </pc:spChg>
        <pc:spChg chg="add mod">
          <ac:chgData name="Alexander Reimer" userId="cd49b15341d07f6d" providerId="LiveId" clId="{5C9723E9-4E7C-415B-A962-8226E7D58A70}" dt="2023-02-13T19:44:41.726" v="16458" actId="1036"/>
          <ac:spMkLst>
            <pc:docMk/>
            <pc:sldMk cId="2987464008" sldId="257"/>
            <ac:spMk id="48" creationId="{C87534B7-A3DE-2D05-D02E-A3E1CF92B5B6}"/>
          </ac:spMkLst>
        </pc:spChg>
        <pc:spChg chg="add del mod">
          <ac:chgData name="Alexander Reimer" userId="cd49b15341d07f6d" providerId="LiveId" clId="{5C9723E9-4E7C-415B-A962-8226E7D58A70}" dt="2023-02-13T19:09:55.964" v="15479" actId="478"/>
          <ac:spMkLst>
            <pc:docMk/>
            <pc:sldMk cId="2987464008" sldId="257"/>
            <ac:spMk id="49" creationId="{C0826DC1-05A7-F886-F69F-4C0F15FB8BC8}"/>
          </ac:spMkLst>
        </pc:spChg>
        <pc:spChg chg="add mod">
          <ac:chgData name="Alexander Reimer" userId="cd49b15341d07f6d" providerId="LiveId" clId="{5C9723E9-4E7C-415B-A962-8226E7D58A70}" dt="2023-02-13T19:45:09.328" v="16474" actId="14100"/>
          <ac:spMkLst>
            <pc:docMk/>
            <pc:sldMk cId="2987464008" sldId="257"/>
            <ac:spMk id="50" creationId="{DCDAA590-CBD7-D577-668C-90CA5FF0238B}"/>
          </ac:spMkLst>
        </pc:spChg>
        <pc:spChg chg="add mod">
          <ac:chgData name="Alexander Reimer" userId="cd49b15341d07f6d" providerId="LiveId" clId="{5C9723E9-4E7C-415B-A962-8226E7D58A70}" dt="2023-02-13T19:45:00.822" v="16471" actId="1036"/>
          <ac:spMkLst>
            <pc:docMk/>
            <pc:sldMk cId="2987464008" sldId="257"/>
            <ac:spMk id="51" creationId="{5F25438C-1C9E-C844-C79E-4814CF04463F}"/>
          </ac:spMkLst>
        </pc:spChg>
        <pc:spChg chg="add del mod">
          <ac:chgData name="Alexander Reimer" userId="cd49b15341d07f6d" providerId="LiveId" clId="{5C9723E9-4E7C-415B-A962-8226E7D58A70}" dt="2023-02-13T17:14:03.804" v="13210" actId="478"/>
          <ac:spMkLst>
            <pc:docMk/>
            <pc:sldMk cId="2987464008" sldId="257"/>
            <ac:spMk id="52" creationId="{592D95D3-BAC0-E430-4F8D-50A81DBBB89D}"/>
          </ac:spMkLst>
        </pc:spChg>
        <pc:spChg chg="add del mod">
          <ac:chgData name="Alexander Reimer" userId="cd49b15341d07f6d" providerId="LiveId" clId="{5C9723E9-4E7C-415B-A962-8226E7D58A70}" dt="2023-02-13T17:18:52.603" v="13241" actId="478"/>
          <ac:spMkLst>
            <pc:docMk/>
            <pc:sldMk cId="2987464008" sldId="257"/>
            <ac:spMk id="53" creationId="{5E0E272E-CCCF-24D6-0025-8924E4F6212E}"/>
          </ac:spMkLst>
        </pc:spChg>
        <pc:spChg chg="add mod">
          <ac:chgData name="Alexander Reimer" userId="cd49b15341d07f6d" providerId="LiveId" clId="{5C9723E9-4E7C-415B-A962-8226E7D58A70}" dt="2023-02-13T19:45:00.822" v="16471" actId="1036"/>
          <ac:spMkLst>
            <pc:docMk/>
            <pc:sldMk cId="2987464008" sldId="257"/>
            <ac:spMk id="58" creationId="{6D26B226-87B5-C24A-E1D2-79A93A7720C5}"/>
          </ac:spMkLst>
        </pc:spChg>
        <pc:grpChg chg="add mod">
          <ac:chgData name="Alexander Reimer" userId="cd49b15341d07f6d" providerId="LiveId" clId="{5C9723E9-4E7C-415B-A962-8226E7D58A70}" dt="2023-02-13T19:23:56.737" v="15990" actId="1038"/>
          <ac:grpSpMkLst>
            <pc:docMk/>
            <pc:sldMk cId="2987464008" sldId="257"/>
            <ac:grpSpMk id="6" creationId="{EDE2607D-E6CA-6DB7-1A2A-EC1EEFD754CA}"/>
          </ac:grpSpMkLst>
        </pc:grpChg>
        <pc:grpChg chg="mod">
          <ac:chgData name="Alexander Reimer" userId="cd49b15341d07f6d" providerId="LiveId" clId="{5C9723E9-4E7C-415B-A962-8226E7D58A70}" dt="2023-02-13T09:28:51.180" v="7286"/>
          <ac:grpSpMkLst>
            <pc:docMk/>
            <pc:sldMk cId="2987464008" sldId="257"/>
            <ac:grpSpMk id="7" creationId="{9FCD5C9B-E1B4-8E08-A5A2-352AC97E0EFE}"/>
          </ac:grpSpMkLst>
        </pc:grpChg>
        <pc:grpChg chg="add del mod">
          <ac:chgData name="Alexander Reimer" userId="cd49b15341d07f6d" providerId="LiveId" clId="{5C9723E9-4E7C-415B-A962-8226E7D58A70}" dt="2023-02-13T10:02:26.130" v="8719" actId="478"/>
          <ac:grpSpMkLst>
            <pc:docMk/>
            <pc:sldMk cId="2987464008" sldId="257"/>
            <ac:grpSpMk id="20" creationId="{D1F54DD3-3CD9-7AF2-0A78-E4A47576F90B}"/>
          </ac:grpSpMkLst>
        </pc:grpChg>
        <pc:graphicFrameChg chg="add del mod modGraphic">
          <ac:chgData name="Alexander Reimer" userId="cd49b15341d07f6d" providerId="LiveId" clId="{5C9723E9-4E7C-415B-A962-8226E7D58A70}" dt="2023-02-13T15:00:39.386" v="10704" actId="21"/>
          <ac:graphicFrameMkLst>
            <pc:docMk/>
            <pc:sldMk cId="2987464008" sldId="257"/>
            <ac:graphicFrameMk id="3" creationId="{35A771A2-8901-E909-572D-4FCE472143A0}"/>
          </ac:graphicFrameMkLst>
        </pc:graphicFrameChg>
        <pc:picChg chg="mod">
          <ac:chgData name="Alexander Reimer" userId="cd49b15341d07f6d" providerId="LiveId" clId="{5C9723E9-4E7C-415B-A962-8226E7D58A70}" dt="2023-02-13T15:25:33.316" v="11856" actId="1076"/>
          <ac:picMkLst>
            <pc:docMk/>
            <pc:sldMk cId="2987464008" sldId="257"/>
            <ac:picMk id="13" creationId="{32C61FE7-A1C3-A85C-AA6F-CE162E7A302D}"/>
          </ac:picMkLst>
        </pc:picChg>
        <pc:picChg chg="mod">
          <ac:chgData name="Alexander Reimer" userId="cd49b15341d07f6d" providerId="LiveId" clId="{5C9723E9-4E7C-415B-A962-8226E7D58A70}" dt="2023-02-13T09:28:51.180" v="7286"/>
          <ac:picMkLst>
            <pc:docMk/>
            <pc:sldMk cId="2987464008" sldId="257"/>
            <ac:picMk id="21" creationId="{3E11D8E7-4C45-1FA7-AF0A-9186814F888E}"/>
          </ac:picMkLst>
        </pc:picChg>
        <pc:picChg chg="add del mod">
          <ac:chgData name="Alexander Reimer" userId="cd49b15341d07f6d" providerId="LiveId" clId="{5C9723E9-4E7C-415B-A962-8226E7D58A70}" dt="2023-02-13T16:30:48.574" v="12385" actId="478"/>
          <ac:picMkLst>
            <pc:docMk/>
            <pc:sldMk cId="2987464008" sldId="257"/>
            <ac:picMk id="27" creationId="{BD589DA1-0A49-BD7D-3AD8-28F621E1181E}"/>
          </ac:picMkLst>
        </pc:picChg>
        <pc:picChg chg="add mod">
          <ac:chgData name="Alexander Reimer" userId="cd49b15341d07f6d" providerId="LiveId" clId="{5C9723E9-4E7C-415B-A962-8226E7D58A70}" dt="2023-02-13T17:02:23.904" v="12921" actId="1036"/>
          <ac:picMkLst>
            <pc:docMk/>
            <pc:sldMk cId="2987464008" sldId="257"/>
            <ac:picMk id="29" creationId="{67B4148C-0641-0806-A836-FED6235415F2}"/>
          </ac:picMkLst>
        </pc:picChg>
        <pc:picChg chg="add del mod">
          <ac:chgData name="Alexander Reimer" userId="cd49b15341d07f6d" providerId="LiveId" clId="{5C9723E9-4E7C-415B-A962-8226E7D58A70}" dt="2023-02-13T17:04:26.286" v="12932" actId="478"/>
          <ac:picMkLst>
            <pc:docMk/>
            <pc:sldMk cId="2987464008" sldId="257"/>
            <ac:picMk id="33" creationId="{57788BA6-8F34-1C82-A5BF-983ABBEEE251}"/>
          </ac:picMkLst>
        </pc:picChg>
        <pc:picChg chg="add del mod">
          <ac:chgData name="Alexander Reimer" userId="cd49b15341d07f6d" providerId="LiveId" clId="{5C9723E9-4E7C-415B-A962-8226E7D58A70}" dt="2023-02-13T10:17:54.196" v="9598" actId="478"/>
          <ac:picMkLst>
            <pc:docMk/>
            <pc:sldMk cId="2987464008" sldId="257"/>
            <ac:picMk id="34" creationId="{7CB8E59E-1D9D-CBE4-4C9C-C6712AE821A9}"/>
          </ac:picMkLst>
        </pc:picChg>
        <pc:picChg chg="add del">
          <ac:chgData name="Alexander Reimer" userId="cd49b15341d07f6d" providerId="LiveId" clId="{5C9723E9-4E7C-415B-A962-8226E7D58A70}" dt="2023-02-13T10:06:02.266" v="9070" actId="478"/>
          <ac:picMkLst>
            <pc:docMk/>
            <pc:sldMk cId="2987464008" sldId="257"/>
            <ac:picMk id="36" creationId="{AE0F21FC-DEB4-19D3-EB2E-DD0A43851C21}"/>
          </ac:picMkLst>
        </pc:picChg>
        <pc:picChg chg="add del">
          <ac:chgData name="Alexander Reimer" userId="cd49b15341d07f6d" providerId="LiveId" clId="{5C9723E9-4E7C-415B-A962-8226E7D58A70}" dt="2023-02-13T10:06:06.546" v="9072" actId="22"/>
          <ac:picMkLst>
            <pc:docMk/>
            <pc:sldMk cId="2987464008" sldId="257"/>
            <ac:picMk id="38" creationId="{50BBF521-2B2C-B682-F8CA-7C5344C30FE4}"/>
          </ac:picMkLst>
        </pc:picChg>
        <pc:picChg chg="add del">
          <ac:chgData name="Alexander Reimer" userId="cd49b15341d07f6d" providerId="LiveId" clId="{5C9723E9-4E7C-415B-A962-8226E7D58A70}" dt="2023-02-13T10:06:19.413" v="9075" actId="478"/>
          <ac:picMkLst>
            <pc:docMk/>
            <pc:sldMk cId="2987464008" sldId="257"/>
            <ac:picMk id="40" creationId="{8F569663-D6C3-BF8E-78BB-DAB7B604F521}"/>
          </ac:picMkLst>
        </pc:picChg>
        <pc:picChg chg="add del mod">
          <ac:chgData name="Alexander Reimer" userId="cd49b15341d07f6d" providerId="LiveId" clId="{5C9723E9-4E7C-415B-A962-8226E7D58A70}" dt="2023-02-13T17:03:41.006" v="12930" actId="478"/>
          <ac:picMkLst>
            <pc:docMk/>
            <pc:sldMk cId="2987464008" sldId="257"/>
            <ac:picMk id="40" creationId="{B53E7EAC-2ED6-6DEF-ECEF-31FAA48748A0}"/>
          </ac:picMkLst>
        </pc:picChg>
        <pc:picChg chg="add mod">
          <ac:chgData name="Alexander Reimer" userId="cd49b15341d07f6d" providerId="LiveId" clId="{5C9723E9-4E7C-415B-A962-8226E7D58A70}" dt="2023-02-13T17:04:52.105" v="12938" actId="14100"/>
          <ac:picMkLst>
            <pc:docMk/>
            <pc:sldMk cId="2987464008" sldId="257"/>
            <ac:picMk id="42" creationId="{DEA64C1F-E102-F0CD-8940-D06F75DA27D9}"/>
          </ac:picMkLst>
        </pc:picChg>
        <pc:picChg chg="add del mod">
          <ac:chgData name="Alexander Reimer" userId="cd49b15341d07f6d" providerId="LiveId" clId="{5C9723E9-4E7C-415B-A962-8226E7D58A70}" dt="2023-02-13T17:18:36.515" v="13235" actId="478"/>
          <ac:picMkLst>
            <pc:docMk/>
            <pc:sldMk cId="2987464008" sldId="257"/>
            <ac:picMk id="55" creationId="{E44C3169-B99D-AA2D-CB7E-0C7EDC79B83B}"/>
          </ac:picMkLst>
        </pc:picChg>
        <pc:picChg chg="add mod">
          <ac:chgData name="Alexander Reimer" userId="cd49b15341d07f6d" providerId="LiveId" clId="{5C9723E9-4E7C-415B-A962-8226E7D58A70}" dt="2023-02-13T19:45:00.822" v="16471" actId="1036"/>
          <ac:picMkLst>
            <pc:docMk/>
            <pc:sldMk cId="2987464008" sldId="257"/>
            <ac:picMk id="57" creationId="{7F06CA8B-B93E-0B29-BEE5-CE90B06A830D}"/>
          </ac:picMkLst>
        </pc:picChg>
      </pc:sldChg>
      <pc:sldMasterChg chg="modSp modSldLayout">
        <pc:chgData name="Alexander Reimer" userId="cd49b15341d07f6d" providerId="LiveId" clId="{5C9723E9-4E7C-415B-A962-8226E7D58A70}" dt="2023-02-13T09:28:51.180" v="7286"/>
        <pc:sldMasterMkLst>
          <pc:docMk/>
          <pc:sldMasterMk cId="1689140563" sldId="2147483660"/>
        </pc:sldMasterMkLst>
        <pc:spChg chg="mod">
          <ac:chgData name="Alexander Reimer" userId="cd49b15341d07f6d" providerId="LiveId" clId="{5C9723E9-4E7C-415B-A962-8226E7D58A70}" dt="2023-02-13T09:28:51.180" v="7286"/>
          <ac:spMkLst>
            <pc:docMk/>
            <pc:sldMasterMk cId="1689140563" sldId="2147483660"/>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ac:spMk id="3" creationId="{00000000-0000-0000-0000-000000000000}"/>
          </ac:spMkLst>
        </pc:spChg>
        <pc:spChg chg="mod">
          <ac:chgData name="Alexander Reimer" userId="cd49b15341d07f6d" providerId="LiveId" clId="{5C9723E9-4E7C-415B-A962-8226E7D58A70}" dt="2023-02-13T09:28:51.180" v="7286"/>
          <ac:spMkLst>
            <pc:docMk/>
            <pc:sldMasterMk cId="1689140563" sldId="2147483660"/>
            <ac:spMk id="4" creationId="{00000000-0000-0000-0000-000000000000}"/>
          </ac:spMkLst>
        </pc:spChg>
        <pc:spChg chg="mod">
          <ac:chgData name="Alexander Reimer" userId="cd49b15341d07f6d" providerId="LiveId" clId="{5C9723E9-4E7C-415B-A962-8226E7D58A70}" dt="2023-02-13T09:28:51.180" v="7286"/>
          <ac:spMkLst>
            <pc:docMk/>
            <pc:sldMasterMk cId="1689140563" sldId="2147483660"/>
            <ac:spMk id="5" creationId="{00000000-0000-0000-0000-000000000000}"/>
          </ac:spMkLst>
        </pc:spChg>
        <pc:spChg chg="mod">
          <ac:chgData name="Alexander Reimer" userId="cd49b15341d07f6d" providerId="LiveId" clId="{5C9723E9-4E7C-415B-A962-8226E7D58A70}" dt="2023-02-13T09:28:51.180" v="7286"/>
          <ac:spMkLst>
            <pc:docMk/>
            <pc:sldMasterMk cId="1689140563" sldId="2147483660"/>
            <ac:spMk id="6" creationId="{00000000-0000-0000-0000-000000000000}"/>
          </ac:spMkLst>
        </pc:spChg>
        <pc:sldLayoutChg chg="modSp">
          <pc:chgData name="Alexander Reimer" userId="cd49b15341d07f6d" providerId="LiveId" clId="{5C9723E9-4E7C-415B-A962-8226E7D58A70}" dt="2023-02-13T09:28:51.180" v="7286"/>
          <pc:sldLayoutMkLst>
            <pc:docMk/>
            <pc:sldMasterMk cId="1689140563" sldId="2147483660"/>
            <pc:sldLayoutMk cId="260124857" sldId="2147483661"/>
          </pc:sldLayoutMkLst>
          <pc:spChg chg="mod">
            <ac:chgData name="Alexander Reimer" userId="cd49b15341d07f6d" providerId="LiveId" clId="{5C9723E9-4E7C-415B-A962-8226E7D58A70}" dt="2023-02-13T09:28:51.180" v="7286"/>
            <ac:spMkLst>
              <pc:docMk/>
              <pc:sldMasterMk cId="1689140563" sldId="2147483660"/>
              <pc:sldLayoutMk cId="260124857" sldId="2147483661"/>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260124857" sldId="2147483661"/>
              <ac:spMk id="3"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3475165133" sldId="2147483663"/>
          </pc:sldLayoutMkLst>
          <pc:spChg chg="mod">
            <ac:chgData name="Alexander Reimer" userId="cd49b15341d07f6d" providerId="LiveId" clId="{5C9723E9-4E7C-415B-A962-8226E7D58A70}" dt="2023-02-13T09:28:51.180" v="7286"/>
            <ac:spMkLst>
              <pc:docMk/>
              <pc:sldMasterMk cId="1689140563" sldId="2147483660"/>
              <pc:sldLayoutMk cId="3475165133" sldId="2147483663"/>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3475165133" sldId="2147483663"/>
              <ac:spMk id="3"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1247632266" sldId="2147483664"/>
          </pc:sldLayoutMkLst>
          <pc:spChg chg="mod">
            <ac:chgData name="Alexander Reimer" userId="cd49b15341d07f6d" providerId="LiveId" clId="{5C9723E9-4E7C-415B-A962-8226E7D58A70}" dt="2023-02-13T09:28:51.180" v="7286"/>
            <ac:spMkLst>
              <pc:docMk/>
              <pc:sldMasterMk cId="1689140563" sldId="2147483660"/>
              <pc:sldLayoutMk cId="1247632266" sldId="2147483664"/>
              <ac:spMk id="3"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1247632266" sldId="2147483664"/>
              <ac:spMk id="4"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588928250" sldId="2147483665"/>
          </pc:sldLayoutMkLst>
          <pc:spChg chg="mod">
            <ac:chgData name="Alexander Reimer" userId="cd49b15341d07f6d" providerId="LiveId" clId="{5C9723E9-4E7C-415B-A962-8226E7D58A70}" dt="2023-02-13T09:28:51.180" v="7286"/>
            <ac:spMkLst>
              <pc:docMk/>
              <pc:sldMasterMk cId="1689140563" sldId="2147483660"/>
              <pc:sldLayoutMk cId="588928250" sldId="2147483665"/>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588928250" sldId="2147483665"/>
              <ac:spMk id="3"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588928250" sldId="2147483665"/>
              <ac:spMk id="4"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588928250" sldId="2147483665"/>
              <ac:spMk id="5"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588928250" sldId="2147483665"/>
              <ac:spMk id="6"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719466096" sldId="2147483668"/>
          </pc:sldLayoutMkLst>
          <pc:spChg chg="mod">
            <ac:chgData name="Alexander Reimer" userId="cd49b15341d07f6d" providerId="LiveId" clId="{5C9723E9-4E7C-415B-A962-8226E7D58A70}" dt="2023-02-13T09:28:51.180" v="7286"/>
            <ac:spMkLst>
              <pc:docMk/>
              <pc:sldMasterMk cId="1689140563" sldId="2147483660"/>
              <pc:sldLayoutMk cId="719466096" sldId="2147483668"/>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719466096" sldId="2147483668"/>
              <ac:spMk id="3"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719466096" sldId="2147483668"/>
              <ac:spMk id="4"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2554994625" sldId="2147483669"/>
          </pc:sldLayoutMkLst>
          <pc:spChg chg="mod">
            <ac:chgData name="Alexander Reimer" userId="cd49b15341d07f6d" providerId="LiveId" clId="{5C9723E9-4E7C-415B-A962-8226E7D58A70}" dt="2023-02-13T09:28:51.180" v="7286"/>
            <ac:spMkLst>
              <pc:docMk/>
              <pc:sldMasterMk cId="1689140563" sldId="2147483660"/>
              <pc:sldLayoutMk cId="2554994625" sldId="2147483669"/>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2554994625" sldId="2147483669"/>
              <ac:spMk id="3"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2554994625" sldId="2147483669"/>
              <ac:spMk id="4" creationId="{00000000-0000-0000-0000-000000000000}"/>
            </ac:spMkLst>
          </pc:spChg>
        </pc:sldLayoutChg>
        <pc:sldLayoutChg chg="modSp">
          <pc:chgData name="Alexander Reimer" userId="cd49b15341d07f6d" providerId="LiveId" clId="{5C9723E9-4E7C-415B-A962-8226E7D58A70}" dt="2023-02-13T09:28:51.180" v="7286"/>
          <pc:sldLayoutMkLst>
            <pc:docMk/>
            <pc:sldMasterMk cId="1689140563" sldId="2147483660"/>
            <pc:sldLayoutMk cId="3083569442" sldId="2147483671"/>
          </pc:sldLayoutMkLst>
          <pc:spChg chg="mod">
            <ac:chgData name="Alexander Reimer" userId="cd49b15341d07f6d" providerId="LiveId" clId="{5C9723E9-4E7C-415B-A962-8226E7D58A70}" dt="2023-02-13T09:28:51.180" v="7286"/>
            <ac:spMkLst>
              <pc:docMk/>
              <pc:sldMasterMk cId="1689140563" sldId="2147483660"/>
              <pc:sldLayoutMk cId="3083569442" sldId="2147483671"/>
              <ac:spMk id="2" creationId="{00000000-0000-0000-0000-000000000000}"/>
            </ac:spMkLst>
          </pc:spChg>
          <pc:spChg chg="mod">
            <ac:chgData name="Alexander Reimer" userId="cd49b15341d07f6d" providerId="LiveId" clId="{5C9723E9-4E7C-415B-A962-8226E7D58A70}" dt="2023-02-13T09:28:51.180" v="7286"/>
            <ac:spMkLst>
              <pc:docMk/>
              <pc:sldMasterMk cId="1689140563" sldId="2147483660"/>
              <pc:sldLayoutMk cId="3083569442"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de-DE"/>
              <a:t>Mastertitelformat bearbeiten</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DB1D386C-1102-40A4-B534-14B4F2130241}" type="datetimeFigureOut">
              <a:rPr lang="de-DE" smtClean="0"/>
              <a:t>14.02.2023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44043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1D386C-1102-40A4-B534-14B4F2130241}" type="datetimeFigureOut">
              <a:rPr lang="de-DE" smtClean="0"/>
              <a:t>14.02.2023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103088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1D386C-1102-40A4-B534-14B4F2130241}" type="datetimeFigureOut">
              <a:rPr lang="de-DE" smtClean="0"/>
              <a:t>14.02.2023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47941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DB1D386C-1102-40A4-B534-14B4F2130241}" type="datetimeFigureOut">
              <a:rPr lang="de-DE" smtClean="0"/>
              <a:t>14.02.2023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341951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de-DE"/>
              <a:t>Mastertitelformat bearbeiten</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1D386C-1102-40A4-B534-14B4F2130241}" type="datetimeFigureOut">
              <a:rPr lang="de-DE" smtClean="0"/>
              <a:t>14.02.2023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180142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DB1D386C-1102-40A4-B534-14B4F2130241}" type="datetimeFigureOut">
              <a:rPr lang="de-DE" smtClean="0"/>
              <a:t>14.02.2023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381037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de-DE"/>
              <a:t>Mastertitelformat bearbeiten</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DE"/>
              <a:t>Mastertextformat bearbeiten</a:t>
            </a:r>
          </a:p>
        </p:txBody>
      </p:sp>
      <p:sp>
        <p:nvSpPr>
          <p:cNvPr id="4" name="Content Placeholder 3"/>
          <p:cNvSpPr>
            <a:spLocks noGrp="1"/>
          </p:cNvSpPr>
          <p:nvPr>
            <p:ph sz="half" idx="2"/>
          </p:nvPr>
        </p:nvSpPr>
        <p:spPr>
          <a:xfrm>
            <a:off x="1472912" y="11058863"/>
            <a:ext cx="90462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de-DE"/>
              <a:t>Mastertextformat bearbeiten</a:t>
            </a:r>
          </a:p>
        </p:txBody>
      </p:sp>
      <p:sp>
        <p:nvSpPr>
          <p:cNvPr id="6" name="Content Placeholder 5"/>
          <p:cNvSpPr>
            <a:spLocks noGrp="1"/>
          </p:cNvSpPr>
          <p:nvPr>
            <p:ph sz="quarter" idx="4"/>
          </p:nvPr>
        </p:nvSpPr>
        <p:spPr>
          <a:xfrm>
            <a:off x="10825461" y="11058863"/>
            <a:ext cx="9090826"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DB1D386C-1102-40A4-B534-14B4F2130241}" type="datetimeFigureOut">
              <a:rPr lang="de-DE" smtClean="0"/>
              <a:t>14.02.2023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18834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DB1D386C-1102-40A4-B534-14B4F2130241}" type="datetimeFigureOut">
              <a:rPr lang="de-DE" smtClean="0"/>
              <a:t>14.02.2023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295900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D386C-1102-40A4-B534-14B4F2130241}" type="datetimeFigureOut">
              <a:rPr lang="de-DE" smtClean="0"/>
              <a:t>14.02.2023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374299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DE"/>
              <a:t>Mastertitelformat bearbeiten</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DE"/>
              <a:t>Mastertextformat bearbeiten</a:t>
            </a:r>
          </a:p>
        </p:txBody>
      </p:sp>
      <p:sp>
        <p:nvSpPr>
          <p:cNvPr id="5" name="Date Placeholder 4"/>
          <p:cNvSpPr>
            <a:spLocks noGrp="1"/>
          </p:cNvSpPr>
          <p:nvPr>
            <p:ph type="dt" sz="half" idx="10"/>
          </p:nvPr>
        </p:nvSpPr>
        <p:spPr/>
        <p:txBody>
          <a:bodyPr/>
          <a:lstStyle/>
          <a:p>
            <a:fld id="{DB1D386C-1102-40A4-B534-14B4F2130241}" type="datetimeFigureOut">
              <a:rPr lang="de-DE" smtClean="0"/>
              <a:t>14.02.2023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419374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de-DE"/>
              <a:t>Mastertitelformat bearbeiten</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de-DE"/>
              <a:t>Bild durch Klicken auf Symbol hinzufügen</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de-DE"/>
              <a:t>Mastertextformat bearbeiten</a:t>
            </a:r>
          </a:p>
        </p:txBody>
      </p:sp>
      <p:sp>
        <p:nvSpPr>
          <p:cNvPr id="5" name="Date Placeholder 4"/>
          <p:cNvSpPr>
            <a:spLocks noGrp="1"/>
          </p:cNvSpPr>
          <p:nvPr>
            <p:ph type="dt" sz="half" idx="10"/>
          </p:nvPr>
        </p:nvSpPr>
        <p:spPr/>
        <p:txBody>
          <a:bodyPr/>
          <a:lstStyle/>
          <a:p>
            <a:fld id="{DB1D386C-1102-40A4-B534-14B4F2130241}" type="datetimeFigureOut">
              <a:rPr lang="de-DE" smtClean="0"/>
              <a:t>14.02.2023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B36EC8D-6DC5-4309-B8F8-892547730E2B}" type="slidenum">
              <a:rPr lang="de-DE" smtClean="0"/>
              <a:t>‹Nr.›</a:t>
            </a:fld>
            <a:endParaRPr lang="de-DE"/>
          </a:p>
        </p:txBody>
      </p:sp>
    </p:spTree>
    <p:extLst>
      <p:ext uri="{BB962C8B-B14F-4D97-AF65-F5344CB8AC3E}">
        <p14:creationId xmlns:p14="http://schemas.microsoft.com/office/powerpoint/2010/main" val="309289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B1D386C-1102-40A4-B534-14B4F2130241}" type="datetimeFigureOut">
              <a:rPr lang="de-DE" smtClean="0"/>
              <a:t>14.02.2023</a:t>
            </a:fld>
            <a:endParaRPr lang="de-D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B36EC8D-6DC5-4309-B8F8-892547730E2B}" type="slidenum">
              <a:rPr lang="de-DE" smtClean="0"/>
              <a:t>‹Nr.›</a:t>
            </a:fld>
            <a:endParaRPr lang="de-DE"/>
          </a:p>
        </p:txBody>
      </p:sp>
    </p:spTree>
    <p:extLst>
      <p:ext uri="{BB962C8B-B14F-4D97-AF65-F5344CB8AC3E}">
        <p14:creationId xmlns:p14="http://schemas.microsoft.com/office/powerpoint/2010/main" val="16813754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2B1C257D-0838-CE70-D2B5-F64612EBB089}"/>
              </a:ext>
            </a:extLst>
          </p:cNvPr>
          <p:cNvSpPr txBox="1">
            <a:spLocks/>
          </p:cNvSpPr>
          <p:nvPr/>
        </p:nvSpPr>
        <p:spPr>
          <a:xfrm>
            <a:off x="1" y="3960097"/>
            <a:ext cx="21383625" cy="1175297"/>
          </a:xfrm>
          <a:prstGeom prst="rect">
            <a:avLst/>
          </a:prstGeom>
        </p:spPr>
        <p:txBody>
          <a:bodyPr vert="horz" lIns="129326" tIns="64663" rIns="129326" bIns="64663" rtlCol="0" anchor="b">
            <a:noAutofit/>
          </a:bodyPr>
          <a:lstStyle>
            <a:lvl1pPr algn="ctr" defTabSz="1511960" rtl="0" eaLnBrk="1" latinLnBrk="0" hangingPunct="1">
              <a:lnSpc>
                <a:spcPct val="90000"/>
              </a:lnSpc>
              <a:spcBef>
                <a:spcPct val="0"/>
              </a:spcBef>
              <a:buNone/>
              <a:defRPr sz="9921" kern="1200">
                <a:solidFill>
                  <a:schemeClr val="tx1"/>
                </a:solidFill>
                <a:latin typeface="+mj-lt"/>
                <a:ea typeface="+mj-ea"/>
                <a:cs typeface="+mj-cs"/>
              </a:defRPr>
            </a:lvl1pPr>
          </a:lstStyle>
          <a:p>
            <a:pPr>
              <a:lnSpc>
                <a:spcPct val="100000"/>
              </a:lnSpc>
            </a:pPr>
            <a:r>
              <a:rPr lang="de-DE" sz="7600" b="1" dirty="0">
                <a:latin typeface="Gilmer Heavy" panose="00000900000000000000" pitchFamily="50" charset="0"/>
              </a:rPr>
              <a:t>Framework für Brain-Computer Interfaces</a:t>
            </a:r>
          </a:p>
        </p:txBody>
      </p:sp>
      <p:grpSp>
        <p:nvGrpSpPr>
          <p:cNvPr id="14" name="Gruppieren 13">
            <a:extLst>
              <a:ext uri="{FF2B5EF4-FFF2-40B4-BE49-F238E27FC236}">
                <a16:creationId xmlns:a16="http://schemas.microsoft.com/office/drawing/2014/main" id="{7C490039-1171-78B5-06C2-F310674262F2}"/>
              </a:ext>
            </a:extLst>
          </p:cNvPr>
          <p:cNvGrpSpPr/>
          <p:nvPr/>
        </p:nvGrpSpPr>
        <p:grpSpPr>
          <a:xfrm>
            <a:off x="13324894" y="517283"/>
            <a:ext cx="6087546" cy="3375703"/>
            <a:chOff x="19802625" y="1308391"/>
            <a:chExt cx="8810220" cy="2386800"/>
          </a:xfrm>
        </p:grpSpPr>
        <p:cxnSp>
          <p:nvCxnSpPr>
            <p:cNvPr id="15" name="Gerader Verbinder 14">
              <a:extLst>
                <a:ext uri="{FF2B5EF4-FFF2-40B4-BE49-F238E27FC236}">
                  <a16:creationId xmlns:a16="http://schemas.microsoft.com/office/drawing/2014/main" id="{65CFA88D-41E3-1D3D-922C-BEEDBEFE28E8}"/>
                </a:ext>
              </a:extLst>
            </p:cNvPr>
            <p:cNvCxnSpPr>
              <a:cxnSpLocks/>
            </p:cNvCxnSpPr>
            <p:nvPr/>
          </p:nvCxnSpPr>
          <p:spPr>
            <a:xfrm>
              <a:off x="19802625" y="1308391"/>
              <a:ext cx="0" cy="2386800"/>
            </a:xfrm>
            <a:prstGeom prst="line">
              <a:avLst/>
            </a:prstGeom>
            <a:ln w="76200"/>
          </p:spPr>
          <p:style>
            <a:lnRef idx="3">
              <a:schemeClr val="dk1"/>
            </a:lnRef>
            <a:fillRef idx="0">
              <a:schemeClr val="dk1"/>
            </a:fillRef>
            <a:effectRef idx="2">
              <a:schemeClr val="dk1"/>
            </a:effectRef>
            <a:fontRef idx="minor">
              <a:schemeClr val="tx1"/>
            </a:fontRef>
          </p:style>
        </p:cxnSp>
        <p:sp>
          <p:nvSpPr>
            <p:cNvPr id="16" name="Textfeld 15">
              <a:extLst>
                <a:ext uri="{FF2B5EF4-FFF2-40B4-BE49-F238E27FC236}">
                  <a16:creationId xmlns:a16="http://schemas.microsoft.com/office/drawing/2014/main" id="{D4094C2C-6A54-CA48-5099-40CE4A400D9B}"/>
                </a:ext>
              </a:extLst>
            </p:cNvPr>
            <p:cNvSpPr txBox="1"/>
            <p:nvPr/>
          </p:nvSpPr>
          <p:spPr>
            <a:xfrm>
              <a:off x="20346812" y="1790699"/>
              <a:ext cx="8266033" cy="803903"/>
            </a:xfrm>
            <a:prstGeom prst="rect">
              <a:avLst/>
            </a:prstGeom>
            <a:noFill/>
          </p:spPr>
          <p:txBody>
            <a:bodyPr wrap="square" rtlCol="0">
              <a:spAutoFit/>
            </a:bodyPr>
            <a:lstStyle/>
            <a:p>
              <a:r>
                <a:rPr lang="de-DE" sz="3394">
                  <a:latin typeface="Gilmer Medium" panose="00000700000000000000" pitchFamily="50" charset="0"/>
                </a:rPr>
                <a:t>40. Regionalwettbewerb Jugend Forscht</a:t>
              </a:r>
            </a:p>
          </p:txBody>
        </p:sp>
        <p:sp>
          <p:nvSpPr>
            <p:cNvPr id="17" name="Textfeld 16">
              <a:extLst>
                <a:ext uri="{FF2B5EF4-FFF2-40B4-BE49-F238E27FC236}">
                  <a16:creationId xmlns:a16="http://schemas.microsoft.com/office/drawing/2014/main" id="{1366F2C1-D2AC-D9C1-BB63-D529188C1921}"/>
                </a:ext>
              </a:extLst>
            </p:cNvPr>
            <p:cNvSpPr txBox="1"/>
            <p:nvPr/>
          </p:nvSpPr>
          <p:spPr>
            <a:xfrm>
              <a:off x="20346812" y="2548758"/>
              <a:ext cx="6940061" cy="373118"/>
            </a:xfrm>
            <a:prstGeom prst="rect">
              <a:avLst/>
            </a:prstGeom>
            <a:noFill/>
          </p:spPr>
          <p:txBody>
            <a:bodyPr wrap="square" rtlCol="0">
              <a:spAutoFit/>
            </a:bodyPr>
            <a:lstStyle/>
            <a:p>
              <a:r>
                <a:rPr lang="de-DE" sz="2829" i="1">
                  <a:latin typeface="ALEO-Regular" panose="020F0502020204030203" pitchFamily="34" charset="0"/>
                </a:rPr>
                <a:t>Emden</a:t>
              </a:r>
            </a:p>
          </p:txBody>
        </p:sp>
      </p:grpSp>
      <p:pic>
        <p:nvPicPr>
          <p:cNvPr id="18" name="Grafik 17">
            <a:extLst>
              <a:ext uri="{FF2B5EF4-FFF2-40B4-BE49-F238E27FC236}">
                <a16:creationId xmlns:a16="http://schemas.microsoft.com/office/drawing/2014/main" id="{B95D4C6C-8B34-BF10-09CF-03E7DBE0FEB1}"/>
              </a:ext>
            </a:extLst>
          </p:cNvPr>
          <p:cNvPicPr>
            <a:picLocks noChangeAspect="1"/>
          </p:cNvPicPr>
          <p:nvPr/>
        </p:nvPicPr>
        <p:blipFill>
          <a:blip r:embed="rId2">
            <a:extLst>
              <a:ext uri="{28A0092B-C50C-407E-A947-70E740481C1C}">
                <a14:useLocalDpi xmlns:a14="http://schemas.microsoft.com/office/drawing/2010/main" val="0"/>
              </a:ext>
            </a:extLst>
          </a:blip>
          <a:srcRect t="5000" r="3166" b="9211"/>
          <a:stretch>
            <a:fillRect/>
          </a:stretch>
        </p:blipFill>
        <p:spPr>
          <a:xfrm>
            <a:off x="8835239" y="547557"/>
            <a:ext cx="3713146" cy="3289647"/>
          </a:xfrm>
          <a:prstGeom prst="rect">
            <a:avLst/>
          </a:prstGeom>
        </p:spPr>
      </p:pic>
      <p:grpSp>
        <p:nvGrpSpPr>
          <p:cNvPr id="21" name="Gruppieren 20">
            <a:extLst>
              <a:ext uri="{FF2B5EF4-FFF2-40B4-BE49-F238E27FC236}">
                <a16:creationId xmlns:a16="http://schemas.microsoft.com/office/drawing/2014/main" id="{9076A08E-D9E2-8520-C067-EF7D2EB232CD}"/>
              </a:ext>
            </a:extLst>
          </p:cNvPr>
          <p:cNvGrpSpPr/>
          <p:nvPr/>
        </p:nvGrpSpPr>
        <p:grpSpPr>
          <a:xfrm>
            <a:off x="188599" y="517424"/>
            <a:ext cx="7870161" cy="3375562"/>
            <a:chOff x="133343" y="354572"/>
            <a:chExt cx="5564619" cy="2386700"/>
          </a:xfrm>
        </p:grpSpPr>
        <p:grpSp>
          <p:nvGrpSpPr>
            <p:cNvPr id="8" name="Gruppieren 7">
              <a:extLst>
                <a:ext uri="{FF2B5EF4-FFF2-40B4-BE49-F238E27FC236}">
                  <a16:creationId xmlns:a16="http://schemas.microsoft.com/office/drawing/2014/main" id="{84E36646-EFD5-EE24-B291-3F705A65DD98}"/>
                </a:ext>
              </a:extLst>
            </p:cNvPr>
            <p:cNvGrpSpPr/>
            <p:nvPr/>
          </p:nvGrpSpPr>
          <p:grpSpPr>
            <a:xfrm>
              <a:off x="1259127" y="354572"/>
              <a:ext cx="4438835" cy="2386700"/>
              <a:chOff x="5494223" y="1085761"/>
              <a:chExt cx="6992883" cy="2386700"/>
            </a:xfrm>
          </p:grpSpPr>
          <p:grpSp>
            <p:nvGrpSpPr>
              <p:cNvPr id="9" name="Gruppieren 8">
                <a:extLst>
                  <a:ext uri="{FF2B5EF4-FFF2-40B4-BE49-F238E27FC236}">
                    <a16:creationId xmlns:a16="http://schemas.microsoft.com/office/drawing/2014/main" id="{A412A0EB-AF8C-B4B1-C6C0-A265C6BDC76C}"/>
                  </a:ext>
                </a:extLst>
              </p:cNvPr>
              <p:cNvGrpSpPr/>
              <p:nvPr/>
            </p:nvGrpSpPr>
            <p:grpSpPr>
              <a:xfrm>
                <a:off x="5494223" y="1206314"/>
                <a:ext cx="6587458" cy="1196666"/>
                <a:chOff x="5538767" y="1092685"/>
                <a:chExt cx="6587458" cy="1196666"/>
              </a:xfrm>
            </p:grpSpPr>
            <p:sp>
              <p:nvSpPr>
                <p:cNvPr id="11" name="Textfeld 10">
                  <a:extLst>
                    <a:ext uri="{FF2B5EF4-FFF2-40B4-BE49-F238E27FC236}">
                      <a16:creationId xmlns:a16="http://schemas.microsoft.com/office/drawing/2014/main" id="{3A889601-134B-1C77-38F7-5C5F4E55A509}"/>
                    </a:ext>
                  </a:extLst>
                </p:cNvPr>
                <p:cNvSpPr txBox="1"/>
                <p:nvPr/>
              </p:nvSpPr>
              <p:spPr>
                <a:xfrm>
                  <a:off x="6279078" y="1517517"/>
                  <a:ext cx="5847147" cy="434593"/>
                </a:xfrm>
                <a:prstGeom prst="rect">
                  <a:avLst/>
                </a:prstGeom>
                <a:noFill/>
              </p:spPr>
              <p:txBody>
                <a:bodyPr wrap="square" rtlCol="0">
                  <a:spAutoFit/>
                </a:bodyPr>
                <a:lstStyle/>
                <a:p>
                  <a:pPr algn="r"/>
                  <a:r>
                    <a:rPr lang="de-DE" sz="3394">
                      <a:latin typeface="Gilmer Medium" panose="00000700000000000000" pitchFamily="50" charset="0"/>
                    </a:rPr>
                    <a:t>Matteo Friedrich</a:t>
                  </a:r>
                </a:p>
              </p:txBody>
            </p:sp>
            <p:sp>
              <p:nvSpPr>
                <p:cNvPr id="12" name="Textfeld 11">
                  <a:extLst>
                    <a:ext uri="{FF2B5EF4-FFF2-40B4-BE49-F238E27FC236}">
                      <a16:creationId xmlns:a16="http://schemas.microsoft.com/office/drawing/2014/main" id="{6FF67D18-A6BB-3F56-BF1A-2F2D224B5BE6}"/>
                    </a:ext>
                  </a:extLst>
                </p:cNvPr>
                <p:cNvSpPr txBox="1"/>
                <p:nvPr/>
              </p:nvSpPr>
              <p:spPr>
                <a:xfrm>
                  <a:off x="5538767" y="1916233"/>
                  <a:ext cx="6579058" cy="373118"/>
                </a:xfrm>
                <a:prstGeom prst="rect">
                  <a:avLst/>
                </a:prstGeom>
                <a:noFill/>
              </p:spPr>
              <p:txBody>
                <a:bodyPr wrap="square" rtlCol="0">
                  <a:spAutoFit/>
                </a:bodyPr>
                <a:lstStyle/>
                <a:p>
                  <a:pPr algn="r"/>
                  <a:r>
                    <a:rPr lang="de-DE" sz="2829" i="1">
                      <a:latin typeface="ALEO-Regular" panose="020F0502020204030203" pitchFamily="34" charset="0"/>
                    </a:rPr>
                    <a:t>Gymnasium Eversten Oldenburg</a:t>
                  </a:r>
                </a:p>
              </p:txBody>
            </p:sp>
            <p:sp>
              <p:nvSpPr>
                <p:cNvPr id="13" name="Textfeld 12">
                  <a:extLst>
                    <a:ext uri="{FF2B5EF4-FFF2-40B4-BE49-F238E27FC236}">
                      <a16:creationId xmlns:a16="http://schemas.microsoft.com/office/drawing/2014/main" id="{4B905C25-E92A-D932-F031-8CFD4823B310}"/>
                    </a:ext>
                  </a:extLst>
                </p:cNvPr>
                <p:cNvSpPr txBox="1"/>
                <p:nvPr/>
              </p:nvSpPr>
              <p:spPr>
                <a:xfrm>
                  <a:off x="6279078" y="1092685"/>
                  <a:ext cx="5847147" cy="434593"/>
                </a:xfrm>
                <a:prstGeom prst="rect">
                  <a:avLst/>
                </a:prstGeom>
                <a:noFill/>
              </p:spPr>
              <p:txBody>
                <a:bodyPr wrap="square" rtlCol="0">
                  <a:spAutoFit/>
                </a:bodyPr>
                <a:lstStyle/>
                <a:p>
                  <a:pPr algn="r"/>
                  <a:r>
                    <a:rPr lang="de-DE" sz="3394">
                      <a:latin typeface="Gilmer Medium" panose="00000700000000000000" pitchFamily="50" charset="0"/>
                    </a:rPr>
                    <a:t>Alexander Reimer</a:t>
                  </a:r>
                </a:p>
              </p:txBody>
            </p:sp>
          </p:grpSp>
          <p:cxnSp>
            <p:nvCxnSpPr>
              <p:cNvPr id="10" name="Gerader Verbinder 9">
                <a:extLst>
                  <a:ext uri="{FF2B5EF4-FFF2-40B4-BE49-F238E27FC236}">
                    <a16:creationId xmlns:a16="http://schemas.microsoft.com/office/drawing/2014/main" id="{7B9C7745-1453-A574-8BFC-4ED3A1D118CD}"/>
                  </a:ext>
                </a:extLst>
              </p:cNvPr>
              <p:cNvCxnSpPr>
                <a:cxnSpLocks/>
              </p:cNvCxnSpPr>
              <p:nvPr/>
            </p:nvCxnSpPr>
            <p:spPr>
              <a:xfrm>
                <a:off x="12487106" y="1085761"/>
                <a:ext cx="0" cy="2386700"/>
              </a:xfrm>
              <a:prstGeom prst="line">
                <a:avLst/>
              </a:prstGeom>
              <a:ln w="76200"/>
            </p:spPr>
            <p:style>
              <a:lnRef idx="3">
                <a:schemeClr val="dk1"/>
              </a:lnRef>
              <a:fillRef idx="0">
                <a:schemeClr val="dk1"/>
              </a:fillRef>
              <a:effectRef idx="2">
                <a:schemeClr val="dk1"/>
              </a:effectRef>
              <a:fontRef idx="minor">
                <a:schemeClr val="tx1"/>
              </a:fontRef>
            </p:style>
          </p:cxnSp>
        </p:grpSp>
        <p:sp>
          <p:nvSpPr>
            <p:cNvPr id="19" name="Textfeld 18">
              <a:extLst>
                <a:ext uri="{FF2B5EF4-FFF2-40B4-BE49-F238E27FC236}">
                  <a16:creationId xmlns:a16="http://schemas.microsoft.com/office/drawing/2014/main" id="{A5CD7FBA-F9F9-5C7F-C4D9-1A9EE1C1CDF3}"/>
                </a:ext>
              </a:extLst>
            </p:cNvPr>
            <p:cNvSpPr txBox="1"/>
            <p:nvPr/>
          </p:nvSpPr>
          <p:spPr>
            <a:xfrm>
              <a:off x="1723703" y="1710216"/>
              <a:ext cx="3711557" cy="434593"/>
            </a:xfrm>
            <a:prstGeom prst="rect">
              <a:avLst/>
            </a:prstGeom>
            <a:noFill/>
          </p:spPr>
          <p:txBody>
            <a:bodyPr wrap="square" rtlCol="0">
              <a:spAutoFit/>
            </a:bodyPr>
            <a:lstStyle/>
            <a:p>
              <a:pPr algn="r"/>
              <a:r>
                <a:rPr lang="de-DE" sz="3394">
                  <a:latin typeface="Gilmer Medium" panose="00000700000000000000" pitchFamily="50" charset="0"/>
                </a:rPr>
                <a:t>Mattes Brinkmann</a:t>
              </a:r>
            </a:p>
          </p:txBody>
        </p:sp>
        <p:sp>
          <p:nvSpPr>
            <p:cNvPr id="20" name="Textfeld 19">
              <a:extLst>
                <a:ext uri="{FF2B5EF4-FFF2-40B4-BE49-F238E27FC236}">
                  <a16:creationId xmlns:a16="http://schemas.microsoft.com/office/drawing/2014/main" id="{8A2CCB11-250B-865B-9D98-3B4C0904F73B}"/>
                </a:ext>
              </a:extLst>
            </p:cNvPr>
            <p:cNvSpPr txBox="1"/>
            <p:nvPr/>
          </p:nvSpPr>
          <p:spPr>
            <a:xfrm>
              <a:off x="133343" y="2097499"/>
              <a:ext cx="5301917" cy="373118"/>
            </a:xfrm>
            <a:prstGeom prst="rect">
              <a:avLst/>
            </a:prstGeom>
            <a:noFill/>
          </p:spPr>
          <p:txBody>
            <a:bodyPr wrap="square" rtlCol="0">
              <a:spAutoFit/>
            </a:bodyPr>
            <a:lstStyle/>
            <a:p>
              <a:pPr algn="r"/>
              <a:r>
                <a:rPr lang="de-DE" sz="2829" i="1">
                  <a:latin typeface="ALEO-Regular" panose="020F0502020204030203" pitchFamily="34" charset="0"/>
                </a:rPr>
                <a:t>IBU, C. v. O. Universität Oldenburg</a:t>
              </a:r>
            </a:p>
          </p:txBody>
        </p:sp>
      </p:grpSp>
      <p:pic>
        <p:nvPicPr>
          <p:cNvPr id="22" name="Grafik 21" descr="Glühbirne und Zahnrad mit einfarbiger Füllung">
            <a:extLst>
              <a:ext uri="{FF2B5EF4-FFF2-40B4-BE49-F238E27FC236}">
                <a16:creationId xmlns:a16="http://schemas.microsoft.com/office/drawing/2014/main" id="{730143C0-8807-E4DC-923D-096612237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2839" y="10889162"/>
            <a:ext cx="4406459" cy="4270235"/>
          </a:xfrm>
          <a:prstGeom prst="rect">
            <a:avLst/>
          </a:prstGeom>
        </p:spPr>
      </p:pic>
      <p:sp>
        <p:nvSpPr>
          <p:cNvPr id="23" name="Textfeld 22">
            <a:extLst>
              <a:ext uri="{FF2B5EF4-FFF2-40B4-BE49-F238E27FC236}">
                <a16:creationId xmlns:a16="http://schemas.microsoft.com/office/drawing/2014/main" id="{728645C6-0373-06CC-00D9-5A39574DBC8E}"/>
              </a:ext>
            </a:extLst>
          </p:cNvPr>
          <p:cNvSpPr txBox="1"/>
          <p:nvPr/>
        </p:nvSpPr>
        <p:spPr>
          <a:xfrm>
            <a:off x="889114" y="6259792"/>
            <a:ext cx="12635488" cy="7155805"/>
          </a:xfrm>
          <a:prstGeom prst="rect">
            <a:avLst/>
          </a:prstGeom>
          <a:noFill/>
        </p:spPr>
        <p:txBody>
          <a:bodyPr wrap="square" rtlCol="0">
            <a:spAutoFit/>
          </a:bodyPr>
          <a:lstStyle/>
          <a:p>
            <a:pPr algn="justLow"/>
            <a:r>
              <a:rPr lang="de-DE" sz="4000" b="1">
                <a:latin typeface="Gilmer Medium" panose="00000700000000000000" pitchFamily="50" charset="0"/>
              </a:rPr>
              <a:t>Motivation:</a:t>
            </a:r>
          </a:p>
          <a:p>
            <a:pPr algn="justLow"/>
            <a:endParaRPr lang="de-DE" sz="800" b="1">
              <a:latin typeface="ALEO-LIGHT" panose="020F0302020204030203" pitchFamily="34" charset="0"/>
            </a:endParaRPr>
          </a:p>
          <a:p>
            <a:pPr algn="justLow" defTabSz="646618">
              <a:defRPr/>
            </a:pPr>
            <a:r>
              <a:rPr lang="de-DE" sz="2800">
                <a:solidFill>
                  <a:prstClr val="black"/>
                </a:solidFill>
                <a:latin typeface="ALEO-LIGHT" panose="020F0302020204030203" pitchFamily="34" charset="0"/>
              </a:rPr>
              <a:t>Wir haben uns bereits letztes Jahr mit Brain-Computer Interfaces (kurz BCI) beschäftigt. Diese können für Videospiele, aber auch zur Rehabilitation und Unterstützung von Kranken/Verletzten verwendet werden. Wir selbst haben ein BCI zur Erkennung von Blinzeln entwickelt.</a:t>
            </a:r>
          </a:p>
          <a:p>
            <a:pPr algn="justLow" defTabSz="646618">
              <a:defRPr/>
            </a:pPr>
            <a:endParaRPr lang="de-DE" sz="600">
              <a:solidFill>
                <a:prstClr val="black"/>
              </a:solidFill>
              <a:latin typeface="ALEO-LIGHT" panose="020F0302020204030203" pitchFamily="34" charset="0"/>
            </a:endParaRPr>
          </a:p>
          <a:p>
            <a:pPr algn="justLow" defTabSz="646618">
              <a:defRPr/>
            </a:pPr>
            <a:r>
              <a:rPr lang="de-DE" sz="2800">
                <a:solidFill>
                  <a:prstClr val="black"/>
                </a:solidFill>
                <a:latin typeface="ALEO-LIGHT" panose="020F0302020204030203" pitchFamily="34" charset="0"/>
              </a:rPr>
              <a:t>Die Entwicklung eines BCIs ist für Anfänger aufwendig und das benötigte Messgerät teuer. </a:t>
            </a:r>
            <a:r>
              <a:rPr lang="de-DE" sz="2800">
                <a:latin typeface="ALEO-LIGHT" panose="020F0302020204030203" pitchFamily="34" charset="0"/>
              </a:rPr>
              <a:t>Deswegen hatten wir uns damals zum Ziel gesetzt, mit unserem Programm anderen die Entwicklung leichter zu machen und ein möglichst günstiges Messgerät zu benutzen.</a:t>
            </a:r>
          </a:p>
          <a:p>
            <a:pPr algn="justLow">
              <a:defRPr/>
            </a:pPr>
            <a:endParaRPr lang="de-DE" sz="600" b="1">
              <a:latin typeface="ALEO-LIGHT" panose="020F0302020204030203" pitchFamily="34" charset="0"/>
            </a:endParaRPr>
          </a:p>
          <a:p>
            <a:pPr algn="justLow">
              <a:defRPr/>
            </a:pPr>
            <a:r>
              <a:rPr lang="de-DE" sz="2800">
                <a:latin typeface="ALEO-LIGHT" panose="020F0302020204030203" pitchFamily="34" charset="0"/>
              </a:rPr>
              <a:t>Doch diese Ziele konnten wir nicht erreichen: Das Messgerät kostete 550€ und da es erst ein Proof-</a:t>
            </a:r>
            <a:r>
              <a:rPr lang="de-DE" sz="2800" err="1">
                <a:latin typeface="ALEO-LIGHT" panose="020F0302020204030203" pitchFamily="34" charset="0"/>
              </a:rPr>
              <a:t>of</a:t>
            </a:r>
            <a:r>
              <a:rPr lang="de-DE" sz="2800">
                <a:latin typeface="ALEO-LIGHT" panose="020F0302020204030203" pitchFamily="34" charset="0"/>
              </a:rPr>
              <a:t>-Concept war, war unser Programm nicht auf andere Benutzer ausgelegt.</a:t>
            </a:r>
          </a:p>
          <a:p>
            <a:pPr algn="justLow">
              <a:defRPr/>
            </a:pPr>
            <a:endParaRPr lang="de-DE" sz="600" b="1">
              <a:latin typeface="ALEO-LIGHT" panose="020F0302020204030203" pitchFamily="34" charset="0"/>
            </a:endParaRPr>
          </a:p>
          <a:p>
            <a:pPr algn="justLow">
              <a:defRPr/>
            </a:pPr>
            <a:r>
              <a:rPr lang="de-DE" sz="2800">
                <a:latin typeface="ALEO-LIGHT" panose="020F0302020204030203" pitchFamily="34" charset="0"/>
              </a:rPr>
              <a:t>Dieses Jahr wollen wir nicht nur die Komplexität von dem, was wir erkennen können, erhöhen, sondern auch ein nutzerfreundliches Programm sowie ein kostengünstiges Eigenbau-Messgerät für BCIs entwickeln.</a:t>
            </a:r>
          </a:p>
        </p:txBody>
      </p:sp>
      <p:sp>
        <p:nvSpPr>
          <p:cNvPr id="24" name="Textfeld 23">
            <a:extLst>
              <a:ext uri="{FF2B5EF4-FFF2-40B4-BE49-F238E27FC236}">
                <a16:creationId xmlns:a16="http://schemas.microsoft.com/office/drawing/2014/main" id="{246B38E7-3DFE-099A-8CBA-451E53644581}"/>
              </a:ext>
            </a:extLst>
          </p:cNvPr>
          <p:cNvSpPr txBox="1"/>
          <p:nvPr/>
        </p:nvSpPr>
        <p:spPr>
          <a:xfrm>
            <a:off x="13838943" y="6295456"/>
            <a:ext cx="6655560" cy="5186035"/>
          </a:xfrm>
          <a:prstGeom prst="rect">
            <a:avLst/>
          </a:prstGeom>
          <a:noFill/>
        </p:spPr>
        <p:txBody>
          <a:bodyPr wrap="square" rtlCol="0">
            <a:spAutoFit/>
          </a:bodyPr>
          <a:lstStyle/>
          <a:p>
            <a:r>
              <a:rPr lang="de-DE" sz="4200" b="1">
                <a:latin typeface="Gilmer Medium" panose="00000700000000000000" pitchFamily="50" charset="0"/>
              </a:rPr>
              <a:t>Zielsetzung:</a:t>
            </a:r>
          </a:p>
          <a:p>
            <a:endParaRPr lang="de-DE" sz="800">
              <a:latin typeface="ALEO-LIGHT" panose="020F0302020204030203" pitchFamily="34" charset="0"/>
            </a:endParaRPr>
          </a:p>
          <a:p>
            <a:pPr marL="808272" indent="-808272">
              <a:buFont typeface="Symbol" panose="05050102010706020507" pitchFamily="18" charset="2"/>
              <a:buChar char="-"/>
            </a:pPr>
            <a:r>
              <a:rPr lang="de-DE" sz="2800">
                <a:latin typeface="ALEO-LIGHT" panose="020F0302020204030203" pitchFamily="34" charset="0"/>
              </a:rPr>
              <a:t>Günstiges Messgerät entwickeln und testen</a:t>
            </a:r>
          </a:p>
          <a:p>
            <a:pPr marL="808272" indent="-808272">
              <a:buFont typeface="Symbol" panose="05050102010706020507" pitchFamily="18" charset="2"/>
              <a:buChar char="-"/>
            </a:pPr>
            <a:r>
              <a:rPr lang="de-DE" sz="2800">
                <a:latin typeface="ALEO-LIGHT" panose="020F0302020204030203" pitchFamily="34" charset="0"/>
              </a:rPr>
              <a:t>Leicht verwendbare Software, die wenig Vorwissen oder manuelle Einstellung benötigt</a:t>
            </a:r>
          </a:p>
          <a:p>
            <a:pPr marL="808272" indent="-808272">
              <a:buFont typeface="Symbol" panose="05050102010706020507" pitchFamily="18" charset="2"/>
              <a:buChar char="-"/>
            </a:pPr>
            <a:r>
              <a:rPr lang="de-DE" sz="2800">
                <a:latin typeface="ALEO-LIGHT" panose="020F0302020204030203" pitchFamily="34" charset="0"/>
              </a:rPr>
              <a:t>Dennoch vollständige Anpassbarkeit der Software</a:t>
            </a:r>
          </a:p>
          <a:p>
            <a:pPr marL="808272" indent="-808272">
              <a:buFont typeface="Symbol" panose="05050102010706020507" pitchFamily="18" charset="2"/>
              <a:buChar char="-"/>
            </a:pPr>
            <a:r>
              <a:rPr lang="de-DE" sz="2800">
                <a:latin typeface="ALEO-LIGHT" panose="020F0302020204030203" pitchFamily="34" charset="0"/>
              </a:rPr>
              <a:t>Dokumentation der Software sowie Veröffentlichung als Open Source</a:t>
            </a:r>
          </a:p>
        </p:txBody>
      </p:sp>
      <p:sp>
        <p:nvSpPr>
          <p:cNvPr id="31" name="Freihandform: Form 30">
            <a:extLst>
              <a:ext uri="{FF2B5EF4-FFF2-40B4-BE49-F238E27FC236}">
                <a16:creationId xmlns:a16="http://schemas.microsoft.com/office/drawing/2014/main" id="{53EBE6F2-797D-AA82-DF6D-3B370E98A9B3}"/>
              </a:ext>
            </a:extLst>
          </p:cNvPr>
          <p:cNvSpPr/>
          <p:nvPr/>
        </p:nvSpPr>
        <p:spPr>
          <a:xfrm>
            <a:off x="574780" y="5236022"/>
            <a:ext cx="20234064" cy="9870782"/>
          </a:xfrm>
          <a:custGeom>
            <a:avLst/>
            <a:gdLst>
              <a:gd name="connsiteX0" fmla="*/ 20230708 w 20234064"/>
              <a:gd name="connsiteY0" fmla="*/ 0 h 9870782"/>
              <a:gd name="connsiteX1" fmla="*/ 20233776 w 20234064"/>
              <a:gd name="connsiteY1" fmla="*/ 2474237 h 9870782"/>
              <a:gd name="connsiteX2" fmla="*/ 20225792 w 20234064"/>
              <a:gd name="connsiteY2" fmla="*/ 9870782 h 9870782"/>
              <a:gd name="connsiteX3" fmla="*/ 14996287 w 20234064"/>
              <a:gd name="connsiteY3" fmla="*/ 9870782 h 9870782"/>
              <a:gd name="connsiteX4" fmla="*/ 14996287 w 20234064"/>
              <a:gd name="connsiteY4" fmla="*/ 8873637 h 9870782"/>
              <a:gd name="connsiteX5" fmla="*/ 0 w 20234064"/>
              <a:gd name="connsiteY5" fmla="*/ 8886337 h 9870782"/>
              <a:gd name="connsiteX6" fmla="*/ 0 w 20234064"/>
              <a:gd name="connsiteY6" fmla="*/ 4248 h 9870782"/>
              <a:gd name="connsiteX7" fmla="*/ 15312215 w 20234064"/>
              <a:gd name="connsiteY7" fmla="*/ 4248 h 987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34064" h="9870782">
                <a:moveTo>
                  <a:pt x="20230708" y="0"/>
                </a:moveTo>
                <a:cubicBezTo>
                  <a:pt x="20229002" y="824746"/>
                  <a:pt x="20235482" y="1649491"/>
                  <a:pt x="20233776" y="2474237"/>
                </a:cubicBezTo>
                <a:lnTo>
                  <a:pt x="20225792" y="9870782"/>
                </a:lnTo>
                <a:lnTo>
                  <a:pt x="14996287" y="9870782"/>
                </a:lnTo>
                <a:lnTo>
                  <a:pt x="14996287" y="8873637"/>
                </a:lnTo>
                <a:lnTo>
                  <a:pt x="0" y="8886337"/>
                </a:lnTo>
                <a:lnTo>
                  <a:pt x="0" y="4248"/>
                </a:lnTo>
                <a:lnTo>
                  <a:pt x="15312215" y="4248"/>
                </a:lnTo>
                <a:close/>
              </a:path>
            </a:pathLst>
          </a:custGeom>
          <a:noFill/>
          <a:ln w="889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3602"/>
          </a:p>
        </p:txBody>
      </p:sp>
      <p:sp>
        <p:nvSpPr>
          <p:cNvPr id="26" name="Textfeld 25">
            <a:extLst>
              <a:ext uri="{FF2B5EF4-FFF2-40B4-BE49-F238E27FC236}">
                <a16:creationId xmlns:a16="http://schemas.microsoft.com/office/drawing/2014/main" id="{E94DE0C5-1852-ADD2-A072-9861520C09F9}"/>
              </a:ext>
            </a:extLst>
          </p:cNvPr>
          <p:cNvSpPr txBox="1"/>
          <p:nvPr/>
        </p:nvSpPr>
        <p:spPr>
          <a:xfrm>
            <a:off x="889114" y="5359788"/>
            <a:ext cx="12599718" cy="875753"/>
          </a:xfrm>
          <a:prstGeom prst="rect">
            <a:avLst/>
          </a:prstGeom>
          <a:noFill/>
        </p:spPr>
        <p:txBody>
          <a:bodyPr wrap="square" rtlCol="0">
            <a:spAutoFit/>
          </a:bodyPr>
          <a:lstStyle/>
          <a:p>
            <a:r>
              <a:rPr lang="de-DE" sz="5000" b="1">
                <a:solidFill>
                  <a:srgbClr val="FFC000"/>
                </a:solidFill>
                <a:latin typeface="Gilmer Heavy" panose="00000900000000000000" pitchFamily="50" charset="0"/>
              </a:rPr>
              <a:t>EINLEITUNG</a:t>
            </a:r>
          </a:p>
        </p:txBody>
      </p:sp>
      <p:sp>
        <p:nvSpPr>
          <p:cNvPr id="28" name="Textfeld 27">
            <a:extLst>
              <a:ext uri="{FF2B5EF4-FFF2-40B4-BE49-F238E27FC236}">
                <a16:creationId xmlns:a16="http://schemas.microsoft.com/office/drawing/2014/main" id="{50F4499A-5347-B8F3-7DBC-AC17DCCC97C6}"/>
              </a:ext>
            </a:extLst>
          </p:cNvPr>
          <p:cNvSpPr txBox="1">
            <a:spLocks/>
          </p:cNvSpPr>
          <p:nvPr/>
        </p:nvSpPr>
        <p:spPr>
          <a:xfrm>
            <a:off x="889114" y="14526319"/>
            <a:ext cx="13564358" cy="875753"/>
          </a:xfrm>
          <a:prstGeom prst="rect">
            <a:avLst/>
          </a:prstGeom>
          <a:noFill/>
        </p:spPr>
        <p:txBody>
          <a:bodyPr wrap="square" rtlCol="0">
            <a:spAutoFit/>
          </a:bodyPr>
          <a:lstStyle/>
          <a:p>
            <a:r>
              <a:rPr lang="de-DE" sz="5000" b="1">
                <a:solidFill>
                  <a:srgbClr val="0657BA"/>
                </a:solidFill>
                <a:latin typeface="Gilmer Heavy" panose="00000900000000000000" pitchFamily="50" charset="0"/>
              </a:rPr>
              <a:t>METHODEN &amp; VORGEHENSWEISE</a:t>
            </a:r>
          </a:p>
        </p:txBody>
      </p:sp>
      <p:sp>
        <p:nvSpPr>
          <p:cNvPr id="29" name="Freihandform: Form 28">
            <a:extLst>
              <a:ext uri="{FF2B5EF4-FFF2-40B4-BE49-F238E27FC236}">
                <a16:creationId xmlns:a16="http://schemas.microsoft.com/office/drawing/2014/main" id="{F50FAC7E-F0C3-1FFA-D50B-18BC22D50872}"/>
              </a:ext>
            </a:extLst>
          </p:cNvPr>
          <p:cNvSpPr>
            <a:spLocks/>
          </p:cNvSpPr>
          <p:nvPr/>
        </p:nvSpPr>
        <p:spPr>
          <a:xfrm>
            <a:off x="574780" y="14356065"/>
            <a:ext cx="20234064" cy="18052210"/>
          </a:xfrm>
          <a:custGeom>
            <a:avLst/>
            <a:gdLst>
              <a:gd name="connsiteX0" fmla="*/ 20924898 w 28604002"/>
              <a:gd name="connsiteY0" fmla="*/ 0 h 33404085"/>
              <a:gd name="connsiteX1" fmla="*/ 20924898 w 28604002"/>
              <a:gd name="connsiteY1" fmla="*/ 1838189 h 33404085"/>
              <a:gd name="connsiteX2" fmla="*/ 28603998 w 28604002"/>
              <a:gd name="connsiteY2" fmla="*/ 1838189 h 33404085"/>
              <a:gd name="connsiteX3" fmla="*/ 28603998 w 28604002"/>
              <a:gd name="connsiteY3" fmla="*/ 1820767 h 33404085"/>
              <a:gd name="connsiteX4" fmla="*/ 28604002 w 28604002"/>
              <a:gd name="connsiteY4" fmla="*/ 1820767 h 33404085"/>
              <a:gd name="connsiteX5" fmla="*/ 28604002 w 28604002"/>
              <a:gd name="connsiteY5" fmla="*/ 28518601 h 33404085"/>
              <a:gd name="connsiteX6" fmla="*/ 28603998 w 28604002"/>
              <a:gd name="connsiteY6" fmla="*/ 28518601 h 33404085"/>
              <a:gd name="connsiteX7" fmla="*/ 28603998 w 28604002"/>
              <a:gd name="connsiteY7" fmla="*/ 33404085 h 33404085"/>
              <a:gd name="connsiteX8" fmla="*/ 0 w 28604002"/>
              <a:gd name="connsiteY8" fmla="*/ 33404085 h 33404085"/>
              <a:gd name="connsiteX9" fmla="*/ 0 w 28604002"/>
              <a:gd name="connsiteY9" fmla="*/ 27265489 h 33404085"/>
              <a:gd name="connsiteX10" fmla="*/ 200 w 28604002"/>
              <a:gd name="connsiteY10" fmla="*/ 27265489 h 33404085"/>
              <a:gd name="connsiteX11" fmla="*/ 200 w 28604002"/>
              <a:gd name="connsiteY11" fmla="*/ 5926 h 33404085"/>
              <a:gd name="connsiteX12" fmla="*/ 12177110 w 28604002"/>
              <a:gd name="connsiteY12" fmla="*/ 5926 h 33404085"/>
              <a:gd name="connsiteX0" fmla="*/ 20924898 w 28604002"/>
              <a:gd name="connsiteY0" fmla="*/ 0 h 33404085"/>
              <a:gd name="connsiteX1" fmla="*/ 20924898 w 28604002"/>
              <a:gd name="connsiteY1" fmla="*/ 1838189 h 33404085"/>
              <a:gd name="connsiteX2" fmla="*/ 28603998 w 28604002"/>
              <a:gd name="connsiteY2" fmla="*/ 1838189 h 33404085"/>
              <a:gd name="connsiteX3" fmla="*/ 28603998 w 28604002"/>
              <a:gd name="connsiteY3" fmla="*/ 1820767 h 33404085"/>
              <a:gd name="connsiteX4" fmla="*/ 28604002 w 28604002"/>
              <a:gd name="connsiteY4" fmla="*/ 28518601 h 33404085"/>
              <a:gd name="connsiteX5" fmla="*/ 28603998 w 28604002"/>
              <a:gd name="connsiteY5" fmla="*/ 28518601 h 33404085"/>
              <a:gd name="connsiteX6" fmla="*/ 28603998 w 28604002"/>
              <a:gd name="connsiteY6" fmla="*/ 33404085 h 33404085"/>
              <a:gd name="connsiteX7" fmla="*/ 0 w 28604002"/>
              <a:gd name="connsiteY7" fmla="*/ 33404085 h 33404085"/>
              <a:gd name="connsiteX8" fmla="*/ 0 w 28604002"/>
              <a:gd name="connsiteY8" fmla="*/ 27265489 h 33404085"/>
              <a:gd name="connsiteX9" fmla="*/ 200 w 28604002"/>
              <a:gd name="connsiteY9" fmla="*/ 27265489 h 33404085"/>
              <a:gd name="connsiteX10" fmla="*/ 200 w 28604002"/>
              <a:gd name="connsiteY10" fmla="*/ 5926 h 33404085"/>
              <a:gd name="connsiteX11" fmla="*/ 12177110 w 28604002"/>
              <a:gd name="connsiteY11" fmla="*/ 5926 h 33404085"/>
              <a:gd name="connsiteX12" fmla="*/ 20924898 w 28604002"/>
              <a:gd name="connsiteY12" fmla="*/ 0 h 33404085"/>
              <a:gd name="connsiteX0" fmla="*/ 20924898 w 28604002"/>
              <a:gd name="connsiteY0" fmla="*/ 0 h 33404085"/>
              <a:gd name="connsiteX1" fmla="*/ 20924898 w 28604002"/>
              <a:gd name="connsiteY1" fmla="*/ 1838189 h 33404085"/>
              <a:gd name="connsiteX2" fmla="*/ 28603998 w 28604002"/>
              <a:gd name="connsiteY2" fmla="*/ 1838189 h 33404085"/>
              <a:gd name="connsiteX3" fmla="*/ 28604002 w 28604002"/>
              <a:gd name="connsiteY3" fmla="*/ 28518601 h 33404085"/>
              <a:gd name="connsiteX4" fmla="*/ 28603998 w 28604002"/>
              <a:gd name="connsiteY4" fmla="*/ 28518601 h 33404085"/>
              <a:gd name="connsiteX5" fmla="*/ 28603998 w 28604002"/>
              <a:gd name="connsiteY5" fmla="*/ 33404085 h 33404085"/>
              <a:gd name="connsiteX6" fmla="*/ 0 w 28604002"/>
              <a:gd name="connsiteY6" fmla="*/ 33404085 h 33404085"/>
              <a:gd name="connsiteX7" fmla="*/ 0 w 28604002"/>
              <a:gd name="connsiteY7" fmla="*/ 27265489 h 33404085"/>
              <a:gd name="connsiteX8" fmla="*/ 200 w 28604002"/>
              <a:gd name="connsiteY8" fmla="*/ 27265489 h 33404085"/>
              <a:gd name="connsiteX9" fmla="*/ 200 w 28604002"/>
              <a:gd name="connsiteY9" fmla="*/ 5926 h 33404085"/>
              <a:gd name="connsiteX10" fmla="*/ 12177110 w 28604002"/>
              <a:gd name="connsiteY10" fmla="*/ 5926 h 33404085"/>
              <a:gd name="connsiteX11" fmla="*/ 20924898 w 28604002"/>
              <a:gd name="connsiteY11" fmla="*/ 0 h 33404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04002" h="33404085">
                <a:moveTo>
                  <a:pt x="20924898" y="0"/>
                </a:moveTo>
                <a:lnTo>
                  <a:pt x="20924898" y="1838189"/>
                </a:lnTo>
                <a:lnTo>
                  <a:pt x="28603998" y="1838189"/>
                </a:lnTo>
                <a:cubicBezTo>
                  <a:pt x="28603999" y="10731660"/>
                  <a:pt x="28604001" y="19625130"/>
                  <a:pt x="28604002" y="28518601"/>
                </a:cubicBezTo>
                <a:lnTo>
                  <a:pt x="28603998" y="28518601"/>
                </a:lnTo>
                <a:lnTo>
                  <a:pt x="28603998" y="33404085"/>
                </a:lnTo>
                <a:lnTo>
                  <a:pt x="0" y="33404085"/>
                </a:lnTo>
                <a:lnTo>
                  <a:pt x="0" y="27265489"/>
                </a:lnTo>
                <a:lnTo>
                  <a:pt x="200" y="27265489"/>
                </a:lnTo>
                <a:lnTo>
                  <a:pt x="200" y="5926"/>
                </a:lnTo>
                <a:lnTo>
                  <a:pt x="12177110" y="5926"/>
                </a:lnTo>
                <a:lnTo>
                  <a:pt x="20924898" y="0"/>
                </a:lnTo>
                <a:close/>
              </a:path>
            </a:pathLst>
          </a:custGeom>
          <a:noFill/>
          <a:ln w="88900" cap="flat" cmpd="sng" algn="ctr">
            <a:solidFill>
              <a:srgbClr val="0657B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nchorCtr="0">
            <a:noAutofit/>
          </a:bodyPr>
          <a:lstStyle/>
          <a:p>
            <a:pPr algn="ctr"/>
            <a:endParaRPr lang="de-DE" sz="3602">
              <a:latin typeface="Calibri" panose="020F0502020204030204" pitchFamily="34" charset="0"/>
            </a:endParaRPr>
          </a:p>
        </p:txBody>
      </p:sp>
      <p:pic>
        <p:nvPicPr>
          <p:cNvPr id="30" name="Grafik 29" descr="Schlägel und Eisen mit einfarbiger Füllung">
            <a:extLst>
              <a:ext uri="{FF2B5EF4-FFF2-40B4-BE49-F238E27FC236}">
                <a16:creationId xmlns:a16="http://schemas.microsoft.com/office/drawing/2014/main" id="{AF0F01E0-A5E5-C968-F60C-F89426A7EF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059" y="16141377"/>
            <a:ext cx="3207544" cy="3129973"/>
          </a:xfrm>
          <a:prstGeom prst="rect">
            <a:avLst/>
          </a:prstGeom>
        </p:spPr>
      </p:pic>
      <p:sp>
        <p:nvSpPr>
          <p:cNvPr id="32" name="Textfeld 31">
            <a:extLst>
              <a:ext uri="{FF2B5EF4-FFF2-40B4-BE49-F238E27FC236}">
                <a16:creationId xmlns:a16="http://schemas.microsoft.com/office/drawing/2014/main" id="{879D0A6D-747C-3785-8BF3-A46EDB98C583}"/>
              </a:ext>
            </a:extLst>
          </p:cNvPr>
          <p:cNvSpPr txBox="1"/>
          <p:nvPr/>
        </p:nvSpPr>
        <p:spPr>
          <a:xfrm>
            <a:off x="4300980" y="15443453"/>
            <a:ext cx="12392158" cy="4308872"/>
          </a:xfrm>
          <a:prstGeom prst="rect">
            <a:avLst/>
          </a:prstGeom>
          <a:noFill/>
        </p:spPr>
        <p:txBody>
          <a:bodyPr wrap="square" rtlCol="0">
            <a:spAutoFit/>
          </a:bodyPr>
          <a:lstStyle/>
          <a:p>
            <a:pPr algn="justLow"/>
            <a:r>
              <a:rPr lang="de-DE" sz="3600" b="1">
                <a:latin typeface="Gilmer Medium" panose="00000700000000000000" pitchFamily="50" charset="0"/>
              </a:rPr>
              <a:t>Das Gehirn:</a:t>
            </a:r>
          </a:p>
          <a:p>
            <a:pPr algn="justLow"/>
            <a:endParaRPr lang="de-DE" sz="800" b="1">
              <a:latin typeface="ALEO-LIGHT" panose="020F0302020204030203" pitchFamily="34" charset="0"/>
            </a:endParaRPr>
          </a:p>
          <a:p>
            <a:pPr algn="justLow"/>
            <a:r>
              <a:rPr lang="de-DE" sz="2800">
                <a:latin typeface="ALEO-LIGHT" panose="020F0302020204030203" pitchFamily="34" charset="0"/>
              </a:rPr>
              <a:t>Die Neuronen im Gehirn kommunizieren unter anderem durch elektrische Impulse. Da Neuronen mit ähnlichen „Aufgaben“ im Gehirn oft auch räumlich nahe liegen und miteinander synchronisiert sind, können sich die winzigen Spannungen dieser Impulse schnell summieren, sodass sie selbst durch den Schädel mit Elektroden und Spannungsverstärkern messbar sind.</a:t>
            </a:r>
          </a:p>
          <a:p>
            <a:pPr algn="justLow"/>
            <a:endParaRPr lang="de-DE" sz="600">
              <a:latin typeface="ALEO-LIGHT" panose="020F0302020204030203" pitchFamily="34" charset="0"/>
            </a:endParaRPr>
          </a:p>
          <a:p>
            <a:pPr algn="justLow"/>
            <a:r>
              <a:rPr lang="de-DE" sz="2800">
                <a:latin typeface="ALEO-LIGHT" panose="020F0302020204030203" pitchFamily="34" charset="0"/>
              </a:rPr>
              <a:t>Das Messgerät, welches für dieses Verfahren zur Messung der Gehirnaktivität benötigt wird, heißt </a:t>
            </a:r>
            <a:r>
              <a:rPr lang="de-DE" sz="2800" i="1">
                <a:latin typeface="ALEO-LIGHT" panose="020F0302020204030203" pitchFamily="34" charset="0"/>
              </a:rPr>
              <a:t>Elektroenzephalograph</a:t>
            </a:r>
            <a:r>
              <a:rPr lang="de-DE" sz="2800">
                <a:latin typeface="ALEO-LIGHT" panose="020F0302020204030203" pitchFamily="34" charset="0"/>
              </a:rPr>
              <a:t> (kurz EEG) und wird von uns sowie in vielen anderen BCIs verwendet.</a:t>
            </a:r>
          </a:p>
        </p:txBody>
      </p:sp>
      <p:sp>
        <p:nvSpPr>
          <p:cNvPr id="33" name="Textfeld 32">
            <a:extLst>
              <a:ext uri="{FF2B5EF4-FFF2-40B4-BE49-F238E27FC236}">
                <a16:creationId xmlns:a16="http://schemas.microsoft.com/office/drawing/2014/main" id="{3C967646-7C05-90C4-30D0-804E2FE4A7C2}"/>
              </a:ext>
            </a:extLst>
          </p:cNvPr>
          <p:cNvSpPr txBox="1"/>
          <p:nvPr/>
        </p:nvSpPr>
        <p:spPr>
          <a:xfrm>
            <a:off x="17005520" y="19100494"/>
            <a:ext cx="4004196" cy="701731"/>
          </a:xfrm>
          <a:prstGeom prst="rect">
            <a:avLst/>
          </a:prstGeom>
          <a:noFill/>
        </p:spPr>
        <p:txBody>
          <a:bodyPr wrap="square" lIns="0" rtlCol="0">
            <a:spAutoFit/>
          </a:bodyPr>
          <a:lstStyle/>
          <a:p>
            <a:r>
              <a:rPr lang="de-DE" sz="2000" b="1" i="1">
                <a:latin typeface="ALEO-Regular" panose="020F0502020204030203" pitchFamily="34" charset="0"/>
              </a:rPr>
              <a:t>Abb. 1: </a:t>
            </a:r>
            <a:r>
              <a:rPr lang="de-DE" sz="2000" i="1">
                <a:latin typeface="ALEO-LIGHT" panose="020F0302020204030203" pitchFamily="34" charset="0"/>
              </a:rPr>
              <a:t>Unsere vier Elektroden am Hinterkopf</a:t>
            </a:r>
          </a:p>
        </p:txBody>
      </p:sp>
      <p:grpSp>
        <p:nvGrpSpPr>
          <p:cNvPr id="61" name="Gruppieren 60">
            <a:extLst>
              <a:ext uri="{FF2B5EF4-FFF2-40B4-BE49-F238E27FC236}">
                <a16:creationId xmlns:a16="http://schemas.microsoft.com/office/drawing/2014/main" id="{A28B8065-B98C-8722-F353-AE6E9866159C}"/>
              </a:ext>
            </a:extLst>
          </p:cNvPr>
          <p:cNvGrpSpPr/>
          <p:nvPr/>
        </p:nvGrpSpPr>
        <p:grpSpPr>
          <a:xfrm>
            <a:off x="17005520" y="16161407"/>
            <a:ext cx="3490942" cy="2936565"/>
            <a:chOff x="7277720" y="14763594"/>
            <a:chExt cx="3816684" cy="3210577"/>
          </a:xfrm>
        </p:grpSpPr>
        <p:pic>
          <p:nvPicPr>
            <p:cNvPr id="58" name="Grafik 57" descr="Ein Bild, das Person, Mann, Wand, Musik enthält.&#10;&#10;Automatisch generierte Beschreibung">
              <a:extLst>
                <a:ext uri="{FF2B5EF4-FFF2-40B4-BE49-F238E27FC236}">
                  <a16:creationId xmlns:a16="http://schemas.microsoft.com/office/drawing/2014/main" id="{3C208425-0633-8ED6-6E7F-319D7BA01EC7}"/>
                </a:ext>
              </a:extLst>
            </p:cNvPr>
            <p:cNvPicPr>
              <a:picLocks noChangeAspect="1"/>
            </p:cNvPicPr>
            <p:nvPr/>
          </p:nvPicPr>
          <p:blipFill rotWithShape="1">
            <a:blip r:embed="rId7">
              <a:extLst>
                <a:ext uri="{28A0092B-C50C-407E-A947-70E740481C1C}">
                  <a14:useLocalDpi xmlns:a14="http://schemas.microsoft.com/office/drawing/2010/main" val="0"/>
                </a:ext>
              </a:extLst>
            </a:blip>
            <a:srcRect l="23704" t="14435" r="7"/>
            <a:stretch/>
          </p:blipFill>
          <p:spPr>
            <a:xfrm>
              <a:off x="7277720" y="14763594"/>
              <a:ext cx="3816684" cy="3210577"/>
            </a:xfrm>
            <a:prstGeom prst="rect">
              <a:avLst/>
            </a:prstGeom>
          </p:spPr>
        </p:pic>
        <p:cxnSp>
          <p:nvCxnSpPr>
            <p:cNvPr id="59" name="Gerade Verbindung mit Pfeil 58">
              <a:extLst>
                <a:ext uri="{FF2B5EF4-FFF2-40B4-BE49-F238E27FC236}">
                  <a16:creationId xmlns:a16="http://schemas.microsoft.com/office/drawing/2014/main" id="{FA68DAD6-BC1E-9253-E19F-D80D8E4BA55C}"/>
                </a:ext>
              </a:extLst>
            </p:cNvPr>
            <p:cNvCxnSpPr>
              <a:cxnSpLocks/>
              <a:stCxn id="60" idx="2"/>
            </p:cNvCxnSpPr>
            <p:nvPr/>
          </p:nvCxnSpPr>
          <p:spPr>
            <a:xfrm flipH="1">
              <a:off x="9950858" y="15381802"/>
              <a:ext cx="84713" cy="894867"/>
            </a:xfrm>
            <a:prstGeom prst="straightConnector1">
              <a:avLst/>
            </a:prstGeom>
            <a:ln w="76200">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60" name="Textfeld 59">
              <a:extLst>
                <a:ext uri="{FF2B5EF4-FFF2-40B4-BE49-F238E27FC236}">
                  <a16:creationId xmlns:a16="http://schemas.microsoft.com/office/drawing/2014/main" id="{391B2A43-3621-6D61-EAE3-ED20120F5BB8}"/>
                </a:ext>
              </a:extLst>
            </p:cNvPr>
            <p:cNvSpPr txBox="1"/>
            <p:nvPr/>
          </p:nvSpPr>
          <p:spPr>
            <a:xfrm>
              <a:off x="9030935" y="14809760"/>
              <a:ext cx="2009270" cy="572042"/>
            </a:xfrm>
            <a:prstGeom prst="rect">
              <a:avLst/>
            </a:prstGeom>
            <a:solidFill>
              <a:srgbClr val="FFFFFF">
                <a:alpha val="69804"/>
              </a:srgbClr>
            </a:solidFill>
            <a:ln>
              <a:solidFill>
                <a:schemeClr val="tx1"/>
              </a:solidFill>
            </a:ln>
          </p:spPr>
          <p:txBody>
            <a:bodyPr wrap="square" rtlCol="0">
              <a:spAutoFit/>
            </a:bodyPr>
            <a:lstStyle/>
            <a:p>
              <a:r>
                <a:rPr lang="de-DE" sz="2800" b="1"/>
                <a:t>Elektroden</a:t>
              </a:r>
            </a:p>
          </p:txBody>
        </p:sp>
      </p:grpSp>
      <p:sp>
        <p:nvSpPr>
          <p:cNvPr id="4" name="TextBox 22">
            <a:extLst>
              <a:ext uri="{FF2B5EF4-FFF2-40B4-BE49-F238E27FC236}">
                <a16:creationId xmlns:a16="http://schemas.microsoft.com/office/drawing/2014/main" id="{9A00FF5A-8937-66F9-81B8-031D50350722}"/>
              </a:ext>
            </a:extLst>
          </p:cNvPr>
          <p:cNvSpPr txBox="1"/>
          <p:nvPr/>
        </p:nvSpPr>
        <p:spPr>
          <a:xfrm>
            <a:off x="1012481" y="25876068"/>
            <a:ext cx="15412572" cy="4401205"/>
          </a:xfrm>
          <a:prstGeom prst="rect">
            <a:avLst/>
          </a:prstGeom>
          <a:noFill/>
        </p:spPr>
        <p:txBody>
          <a:bodyPr wrap="square" rtlCol="0">
            <a:spAutoFit/>
          </a:bodyPr>
          <a:lstStyle/>
          <a:p>
            <a:pPr algn="justLow"/>
            <a:r>
              <a:rPr lang="de-DE" sz="3600" b="1">
                <a:latin typeface="Gilmer Medium" panose="00000700000000000000" pitchFamily="50" charset="0"/>
              </a:rPr>
              <a:t>Das Anwendungsbeispiel:</a:t>
            </a:r>
          </a:p>
          <a:p>
            <a:pPr algn="justLow"/>
            <a:endParaRPr lang="de-DE" sz="800" b="1">
              <a:latin typeface="ALEO-LIGHT" panose="020F0302020204030203" pitchFamily="34" charset="0"/>
            </a:endParaRPr>
          </a:p>
          <a:p>
            <a:pPr algn="justLow" defTabSz="646618">
              <a:defRPr/>
            </a:pPr>
            <a:r>
              <a:rPr lang="de-DE" sz="2800">
                <a:solidFill>
                  <a:prstClr val="black"/>
                </a:solidFill>
                <a:latin typeface="ALEO-LIGHT" panose="020F0302020204030203" pitchFamily="34" charset="0"/>
              </a:rPr>
              <a:t>Unser Programm soll ein Framework werden, welches zur Entwicklung jedes beliebigen BCIs verwendbar sein soll. Trotzdem haben wir uns entschieden, mit einem ganz bestimmten BCI anzufangen, welches erkennen soll, ob die Testperson an links, rechts oder nichts denkt.</a:t>
            </a:r>
          </a:p>
          <a:p>
            <a:pPr algn="justLow" defTabSz="646618">
              <a:defRPr/>
            </a:pPr>
            <a:endParaRPr lang="de-DE" sz="600">
              <a:solidFill>
                <a:prstClr val="black"/>
              </a:solidFill>
              <a:latin typeface="ALEO-LIGHT" panose="020F0302020204030203" pitchFamily="34" charset="0"/>
            </a:endParaRPr>
          </a:p>
          <a:p>
            <a:pPr algn="justLow" defTabSz="646618">
              <a:defRPr/>
            </a:pPr>
            <a:r>
              <a:rPr lang="de-DE" sz="2800">
                <a:latin typeface="ALEO-LIGHT" panose="020F0302020204030203" pitchFamily="34" charset="0"/>
              </a:rPr>
              <a:t>Wir haben uns für dieses Anwendungsbeispiel aufgrund der schwierigen Erkennung entschieden, denn für Blinzeln haben wir bereits eine perfekte Erkennung erreicht, sodass dort Verbesserungen nicht sichtbar werden können.</a:t>
            </a:r>
          </a:p>
          <a:p>
            <a:pPr algn="justLow" defTabSz="646618">
              <a:defRPr/>
            </a:pPr>
            <a:endParaRPr lang="de-DE" sz="600">
              <a:latin typeface="ALEO-LIGHT" panose="020F0302020204030203" pitchFamily="34" charset="0"/>
            </a:endParaRPr>
          </a:p>
          <a:p>
            <a:pPr algn="justLow" defTabSz="646618">
              <a:defRPr/>
            </a:pPr>
            <a:r>
              <a:rPr lang="de-DE" sz="2800">
                <a:latin typeface="ALEO-LIGHT" panose="020F0302020204030203" pitchFamily="34" charset="0"/>
              </a:rPr>
              <a:t>Außerdem gibt es online einen bereits klassifizierten Datensatz, mithilfe dessen bei der Softwareentwicklung die Daten als Fehlerquelle ausgeschlossen werden können.</a:t>
            </a:r>
          </a:p>
        </p:txBody>
      </p:sp>
      <p:graphicFrame>
        <p:nvGraphicFramePr>
          <p:cNvPr id="5" name="Tabelle 25">
            <a:extLst>
              <a:ext uri="{FF2B5EF4-FFF2-40B4-BE49-F238E27FC236}">
                <a16:creationId xmlns:a16="http://schemas.microsoft.com/office/drawing/2014/main" id="{AB0AE54D-73D3-ECA7-BC3C-455D7EA1F1B5}"/>
              </a:ext>
            </a:extLst>
          </p:cNvPr>
          <p:cNvGraphicFramePr>
            <a:graphicFrameLocks noGrp="1"/>
          </p:cNvGraphicFramePr>
          <p:nvPr>
            <p:extLst>
              <p:ext uri="{D42A27DB-BD31-4B8C-83A1-F6EECF244321}">
                <p14:modId xmlns:p14="http://schemas.microsoft.com/office/powerpoint/2010/main" val="2252494523"/>
              </p:ext>
            </p:extLst>
          </p:nvPr>
        </p:nvGraphicFramePr>
        <p:xfrm>
          <a:off x="16660860" y="26574795"/>
          <a:ext cx="3871042" cy="3464880"/>
        </p:xfrm>
        <a:graphic>
          <a:graphicData uri="http://schemas.openxmlformats.org/drawingml/2006/table">
            <a:tbl>
              <a:tblPr firstRow="1" bandRow="1">
                <a:tableStyleId>{5C22544A-7EE6-4342-B048-85BDC9FD1C3A}</a:tableStyleId>
              </a:tblPr>
              <a:tblGrid>
                <a:gridCol w="2568142">
                  <a:extLst>
                    <a:ext uri="{9D8B030D-6E8A-4147-A177-3AD203B41FA5}">
                      <a16:colId xmlns:a16="http://schemas.microsoft.com/office/drawing/2014/main" val="1911467239"/>
                    </a:ext>
                  </a:extLst>
                </a:gridCol>
                <a:gridCol w="1302900">
                  <a:extLst>
                    <a:ext uri="{9D8B030D-6E8A-4147-A177-3AD203B41FA5}">
                      <a16:colId xmlns:a16="http://schemas.microsoft.com/office/drawing/2014/main" val="2297441572"/>
                    </a:ext>
                  </a:extLst>
                </a:gridCol>
              </a:tblGrid>
              <a:tr h="0">
                <a:tc>
                  <a:txBody>
                    <a:bodyPr/>
                    <a:lstStyle/>
                    <a:p>
                      <a:r>
                        <a:rPr lang="de-DE" sz="2800" b="0">
                          <a:latin typeface="ALEO-Regular" panose="020F0502020204030203" pitchFamily="34" charset="0"/>
                        </a:rPr>
                        <a:t>Eingabe</a:t>
                      </a:r>
                    </a:p>
                    <a:p>
                      <a:r>
                        <a:rPr lang="de-DE" sz="2800" b="0">
                          <a:latin typeface="ALEO-Regular" panose="020F0502020204030203" pitchFamily="34" charset="0"/>
                        </a:rPr>
                        <a:t>(EEG-Daten)</a:t>
                      </a:r>
                    </a:p>
                  </a:txBody>
                  <a:tcPr marL="45720" marR="45720"/>
                </a:tc>
                <a:tc>
                  <a:txBody>
                    <a:bodyPr/>
                    <a:lstStyle/>
                    <a:p>
                      <a:r>
                        <a:rPr lang="de-DE" sz="2800" b="0">
                          <a:latin typeface="ALEO-Regular" panose="020F0502020204030203" pitchFamily="34" charset="0"/>
                        </a:rPr>
                        <a:t>Aus-gabe</a:t>
                      </a:r>
                    </a:p>
                  </a:txBody>
                  <a:tcPr marL="45720" marR="45720"/>
                </a:tc>
                <a:extLst>
                  <a:ext uri="{0D108BD9-81ED-4DB2-BD59-A6C34878D82A}">
                    <a16:rowId xmlns:a16="http://schemas.microsoft.com/office/drawing/2014/main" val="1113399658"/>
                  </a:ext>
                </a:extLst>
              </a:tr>
              <a:tr h="504000">
                <a:tc>
                  <a:txBody>
                    <a:bodyPr/>
                    <a:lstStyle/>
                    <a:p>
                      <a:pPr algn="r"/>
                      <a:r>
                        <a:rPr lang="de-DE" sz="2400">
                          <a:latin typeface="ALEO-LIGHT" panose="020F0302020204030203" pitchFamily="34" charset="0"/>
                        </a:rPr>
                        <a:t>[0.8, 0.6, -5, 18, …]</a:t>
                      </a:r>
                      <a:endParaRPr lang="de-DE" sz="2400" i="0">
                        <a:latin typeface="ALEO-LIGHT" panose="020F0302020204030203" pitchFamily="34" charset="0"/>
                      </a:endParaRPr>
                    </a:p>
                  </a:txBody>
                  <a:tcPr marL="45720" marR="45720"/>
                </a:tc>
                <a:tc>
                  <a:txBody>
                    <a:bodyPr/>
                    <a:lstStyle/>
                    <a:p>
                      <a:r>
                        <a:rPr lang="de-DE" sz="2400" spc="0">
                          <a:latin typeface="ALEO-LIGHT" panose="020F0302020204030203" pitchFamily="34" charset="0"/>
                        </a:rPr>
                        <a:t>links</a:t>
                      </a:r>
                    </a:p>
                  </a:txBody>
                  <a:tcPr marL="45720" marR="45720"/>
                </a:tc>
                <a:extLst>
                  <a:ext uri="{0D108BD9-81ED-4DB2-BD59-A6C34878D82A}">
                    <a16:rowId xmlns:a16="http://schemas.microsoft.com/office/drawing/2014/main" val="3711550847"/>
                  </a:ext>
                </a:extLst>
              </a:tr>
              <a:tr h="504000">
                <a:tc>
                  <a:txBody>
                    <a:bodyPr/>
                    <a:lstStyle/>
                    <a:p>
                      <a:pPr algn="r"/>
                      <a:r>
                        <a:rPr lang="de-DE" sz="2400">
                          <a:latin typeface="ALEO-LIGHT" panose="020F0302020204030203" pitchFamily="34" charset="0"/>
                        </a:rPr>
                        <a:t>[-4, 8, 0.6, 0.78, …]</a:t>
                      </a:r>
                      <a:endParaRPr lang="de-DE" sz="2400" i="0">
                        <a:latin typeface="ALEO-LIGHT" panose="020F0302020204030203" pitchFamily="34" charset="0"/>
                      </a:endParaRPr>
                    </a:p>
                  </a:txBody>
                  <a:tcPr marL="45720" marR="45720"/>
                </a:tc>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de-DE" sz="2400">
                          <a:latin typeface="ALEO-LIGHT" panose="020F0302020204030203" pitchFamily="34" charset="0"/>
                        </a:rPr>
                        <a:t>nichts</a:t>
                      </a:r>
                    </a:p>
                  </a:txBody>
                  <a:tcPr marL="45720" marR="45720"/>
                </a:tc>
                <a:extLst>
                  <a:ext uri="{0D108BD9-81ED-4DB2-BD59-A6C34878D82A}">
                    <a16:rowId xmlns:a16="http://schemas.microsoft.com/office/drawing/2014/main" val="2907653621"/>
                  </a:ext>
                </a:extLst>
              </a:tr>
              <a:tr h="504000">
                <a:tc>
                  <a:txBody>
                    <a:bodyPr/>
                    <a:lstStyle/>
                    <a:p>
                      <a:pPr algn="r"/>
                      <a:r>
                        <a:rPr lang="de-DE" sz="2400">
                          <a:latin typeface="ALEO-LIGHT" panose="020F0302020204030203" pitchFamily="34" charset="0"/>
                        </a:rPr>
                        <a:t>[4.6, -0.32, -7.4, …]</a:t>
                      </a:r>
                      <a:endParaRPr lang="de-DE" sz="2400" i="0">
                        <a:latin typeface="ALEO-LIGHT" panose="020F0302020204030203" pitchFamily="34" charset="0"/>
                      </a:endParaRPr>
                    </a:p>
                  </a:txBody>
                  <a:tcPr marL="45720" marR="45720"/>
                </a:tc>
                <a:tc>
                  <a:txBody>
                    <a:bodyPr/>
                    <a:lstStyle/>
                    <a:p>
                      <a:r>
                        <a:rPr lang="de-DE" sz="2400">
                          <a:latin typeface="ALEO-LIGHT" panose="020F0302020204030203" pitchFamily="34" charset="0"/>
                        </a:rPr>
                        <a:t>rechts</a:t>
                      </a:r>
                    </a:p>
                  </a:txBody>
                  <a:tcPr marL="45720" marR="45720"/>
                </a:tc>
                <a:extLst>
                  <a:ext uri="{0D108BD9-81ED-4DB2-BD59-A6C34878D82A}">
                    <a16:rowId xmlns:a16="http://schemas.microsoft.com/office/drawing/2014/main" val="1793872946"/>
                  </a:ext>
                </a:extLst>
              </a:tr>
              <a:tr h="504000">
                <a:tc>
                  <a:txBody>
                    <a:bodyPr/>
                    <a:lstStyle/>
                    <a:p>
                      <a:pPr algn="r"/>
                      <a:r>
                        <a:rPr lang="de-DE" sz="2400">
                          <a:latin typeface="ALEO-LIGHT" panose="020F0302020204030203" pitchFamily="34" charset="0"/>
                        </a:rPr>
                        <a:t>[4.2, -1.32, -8.4, …]</a:t>
                      </a:r>
                      <a:endParaRPr lang="de-DE" sz="2400" i="0">
                        <a:latin typeface="ALEO-LIGHT" panose="020F0302020204030203" pitchFamily="34" charset="0"/>
                      </a:endParaRPr>
                    </a:p>
                  </a:txBody>
                  <a:tcPr marL="45720" marR="45720"/>
                </a:tc>
                <a:tc>
                  <a:txBody>
                    <a:bodyPr/>
                    <a:lstStyle/>
                    <a:p>
                      <a:r>
                        <a:rPr lang="de-DE" sz="2400">
                          <a:latin typeface="ALEO-LIGHT" panose="020F0302020204030203" pitchFamily="34" charset="0"/>
                        </a:rPr>
                        <a:t>rechts</a:t>
                      </a:r>
                    </a:p>
                  </a:txBody>
                  <a:tcPr marL="45720" marR="45720"/>
                </a:tc>
                <a:extLst>
                  <a:ext uri="{0D108BD9-81ED-4DB2-BD59-A6C34878D82A}">
                    <a16:rowId xmlns:a16="http://schemas.microsoft.com/office/drawing/2014/main" val="1107171042"/>
                  </a:ext>
                </a:extLst>
              </a:tr>
              <a:tr h="504000">
                <a:tc>
                  <a:txBody>
                    <a:bodyPr/>
                    <a:lstStyle/>
                    <a:p>
                      <a:pPr algn="ctr"/>
                      <a:r>
                        <a:rPr lang="de-DE" sz="2400" i="0">
                          <a:latin typeface="ALEO-LIGHT" panose="020F0302020204030203" pitchFamily="34" charset="0"/>
                        </a:rPr>
                        <a:t>···</a:t>
                      </a:r>
                    </a:p>
                  </a:txBody>
                  <a:tcPr marL="45720" marR="45720" vert="eaVert" anchor="ctr"/>
                </a:tc>
                <a:tc>
                  <a:txBody>
                    <a:bodyPr/>
                    <a:lstStyle/>
                    <a:p>
                      <a:pPr marL="0" marR="0" lvl="0" indent="0" algn="ctr" defTabSz="2138324" rtl="0" eaLnBrk="1" fontAlgn="auto" latinLnBrk="0" hangingPunct="1">
                        <a:lnSpc>
                          <a:spcPct val="100000"/>
                        </a:lnSpc>
                        <a:spcBef>
                          <a:spcPts val="0"/>
                        </a:spcBef>
                        <a:spcAft>
                          <a:spcPts val="0"/>
                        </a:spcAft>
                        <a:buClrTx/>
                        <a:buSzTx/>
                        <a:buFontTx/>
                        <a:buNone/>
                        <a:tabLst/>
                        <a:defRPr/>
                      </a:pPr>
                      <a:r>
                        <a:rPr lang="de-DE" sz="2400" i="0">
                          <a:latin typeface="ALEO-LIGHT" panose="020F0302020204030203" pitchFamily="34" charset="0"/>
                        </a:rPr>
                        <a:t>···</a:t>
                      </a:r>
                    </a:p>
                  </a:txBody>
                  <a:tcPr marL="45720" marR="45720" vert="eaVert" anchor="ctr"/>
                </a:tc>
                <a:extLst>
                  <a:ext uri="{0D108BD9-81ED-4DB2-BD59-A6C34878D82A}">
                    <a16:rowId xmlns:a16="http://schemas.microsoft.com/office/drawing/2014/main" val="4171250273"/>
                  </a:ext>
                </a:extLst>
              </a:tr>
            </a:tbl>
          </a:graphicData>
        </a:graphic>
      </p:graphicFrame>
      <p:sp>
        <p:nvSpPr>
          <p:cNvPr id="6" name="Textfeld 5">
            <a:extLst>
              <a:ext uri="{FF2B5EF4-FFF2-40B4-BE49-F238E27FC236}">
                <a16:creationId xmlns:a16="http://schemas.microsoft.com/office/drawing/2014/main" id="{FD50315E-A88C-4D26-9BA2-9452D933AE1D}"/>
              </a:ext>
            </a:extLst>
          </p:cNvPr>
          <p:cNvSpPr txBox="1"/>
          <p:nvPr/>
        </p:nvSpPr>
        <p:spPr>
          <a:xfrm>
            <a:off x="16680021" y="25872734"/>
            <a:ext cx="4285714" cy="701731"/>
          </a:xfrm>
          <a:prstGeom prst="rect">
            <a:avLst/>
          </a:prstGeom>
          <a:noFill/>
        </p:spPr>
        <p:txBody>
          <a:bodyPr wrap="square" l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980" b="1" i="1">
                <a:latin typeface="ALEO-Regular" panose="020F0502020204030203" pitchFamily="34" charset="0"/>
              </a:rPr>
              <a:t>Tabelle 1: </a:t>
            </a:r>
            <a:r>
              <a:rPr lang="de-DE" sz="1980" b="1" i="1">
                <a:latin typeface="ALEO-LIGHT" panose="020F0302020204030203" pitchFamily="34" charset="0"/>
              </a:rPr>
              <a:t> Beispiel für einen Trainingsdatensatz</a:t>
            </a:r>
            <a:endParaRPr lang="de-DE" sz="1980" i="1">
              <a:latin typeface="ALEO-LIGHT" panose="020F0302020204030203" pitchFamily="34" charset="0"/>
            </a:endParaRPr>
          </a:p>
        </p:txBody>
      </p:sp>
      <p:grpSp>
        <p:nvGrpSpPr>
          <p:cNvPr id="65" name="Gruppieren 64">
            <a:extLst>
              <a:ext uri="{FF2B5EF4-FFF2-40B4-BE49-F238E27FC236}">
                <a16:creationId xmlns:a16="http://schemas.microsoft.com/office/drawing/2014/main" id="{DC1A31E4-E444-3B1F-682B-17BBBA6513C9}"/>
              </a:ext>
            </a:extLst>
          </p:cNvPr>
          <p:cNvGrpSpPr/>
          <p:nvPr/>
        </p:nvGrpSpPr>
        <p:grpSpPr>
          <a:xfrm>
            <a:off x="936735" y="19835351"/>
            <a:ext cx="19510154" cy="5993543"/>
            <a:chOff x="936735" y="20044901"/>
            <a:chExt cx="19510154" cy="5993543"/>
          </a:xfrm>
        </p:grpSpPr>
        <p:grpSp>
          <p:nvGrpSpPr>
            <p:cNvPr id="3" name="Gruppieren 2">
              <a:extLst>
                <a:ext uri="{FF2B5EF4-FFF2-40B4-BE49-F238E27FC236}">
                  <a16:creationId xmlns:a16="http://schemas.microsoft.com/office/drawing/2014/main" id="{3152AD33-2780-2394-6D42-FA596323FB1F}"/>
                </a:ext>
              </a:extLst>
            </p:cNvPr>
            <p:cNvGrpSpPr/>
            <p:nvPr/>
          </p:nvGrpSpPr>
          <p:grpSpPr>
            <a:xfrm>
              <a:off x="1012481" y="20692790"/>
              <a:ext cx="12120449" cy="3644196"/>
              <a:chOff x="889115" y="20099684"/>
              <a:chExt cx="12243816" cy="3460535"/>
            </a:xfrm>
          </p:grpSpPr>
          <p:pic>
            <p:nvPicPr>
              <p:cNvPr id="64" name="Grafik 63">
                <a:extLst>
                  <a:ext uri="{FF2B5EF4-FFF2-40B4-BE49-F238E27FC236}">
                    <a16:creationId xmlns:a16="http://schemas.microsoft.com/office/drawing/2014/main" id="{2B12AF84-86A1-E367-6823-C08EC11A77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9115" y="20099684"/>
                <a:ext cx="12243816" cy="3072865"/>
              </a:xfrm>
              <a:prstGeom prst="rect">
                <a:avLst/>
              </a:prstGeom>
            </p:spPr>
          </p:pic>
          <p:sp>
            <p:nvSpPr>
              <p:cNvPr id="67" name="Textfeld 66">
                <a:extLst>
                  <a:ext uri="{FF2B5EF4-FFF2-40B4-BE49-F238E27FC236}">
                    <a16:creationId xmlns:a16="http://schemas.microsoft.com/office/drawing/2014/main" id="{3923DAA9-ECB0-B848-99AC-6332801A393B}"/>
                  </a:ext>
                </a:extLst>
              </p:cNvPr>
              <p:cNvSpPr txBox="1"/>
              <p:nvPr/>
            </p:nvSpPr>
            <p:spPr>
              <a:xfrm>
                <a:off x="965098" y="23180274"/>
                <a:ext cx="7826399" cy="379945"/>
              </a:xfrm>
              <a:prstGeom prst="rect">
                <a:avLst/>
              </a:prstGeom>
              <a:noFill/>
            </p:spPr>
            <p:txBody>
              <a:bodyPr wrap="square" lIns="0" rtlCol="0">
                <a:spAutoFit/>
              </a:bodyPr>
              <a:lstStyle/>
              <a:p>
                <a:r>
                  <a:rPr lang="de-DE" sz="2000" b="1" i="1">
                    <a:latin typeface="ALEO-Regular" panose="020F0502020204030203" pitchFamily="34" charset="0"/>
                  </a:rPr>
                  <a:t>Abb. 2: </a:t>
                </a:r>
                <a:r>
                  <a:rPr lang="de-DE" sz="2000" b="1" i="1">
                    <a:latin typeface="ALEO-LIGHT" panose="020F0302020204030203" pitchFamily="34" charset="0"/>
                  </a:rPr>
                  <a:t>Schaltplan des Verstärkers unseres eigenen EEGs</a:t>
                </a:r>
                <a:endParaRPr lang="de-DE" sz="2000" i="1">
                  <a:latin typeface="ALEO-LIGHT" panose="020F0302020204030203" pitchFamily="34" charset="0"/>
                </a:endParaRPr>
              </a:p>
            </p:txBody>
          </p:sp>
        </p:grpSp>
        <p:grpSp>
          <p:nvGrpSpPr>
            <p:cNvPr id="63" name="Gruppieren 62">
              <a:extLst>
                <a:ext uri="{FF2B5EF4-FFF2-40B4-BE49-F238E27FC236}">
                  <a16:creationId xmlns:a16="http://schemas.microsoft.com/office/drawing/2014/main" id="{E4F76E98-F3E6-4867-3E46-70AFC0A78AEF}"/>
                </a:ext>
              </a:extLst>
            </p:cNvPr>
            <p:cNvGrpSpPr/>
            <p:nvPr/>
          </p:nvGrpSpPr>
          <p:grpSpPr>
            <a:xfrm>
              <a:off x="936735" y="20044901"/>
              <a:ext cx="19510154" cy="5993543"/>
              <a:chOff x="936735" y="20044901"/>
              <a:chExt cx="19510154" cy="5993543"/>
            </a:xfrm>
          </p:grpSpPr>
          <p:sp>
            <p:nvSpPr>
              <p:cNvPr id="62" name="Textfeld 61">
                <a:extLst>
                  <a:ext uri="{FF2B5EF4-FFF2-40B4-BE49-F238E27FC236}">
                    <a16:creationId xmlns:a16="http://schemas.microsoft.com/office/drawing/2014/main" id="{DEF03C46-FC56-FBFF-792B-D9329A5A44A4}"/>
                  </a:ext>
                </a:extLst>
              </p:cNvPr>
              <p:cNvSpPr txBox="1"/>
              <p:nvPr/>
            </p:nvSpPr>
            <p:spPr>
              <a:xfrm>
                <a:off x="13447264" y="20044901"/>
                <a:ext cx="6999625" cy="5170646"/>
              </a:xfrm>
              <a:prstGeom prst="rect">
                <a:avLst/>
              </a:prstGeom>
              <a:noFill/>
            </p:spPr>
            <p:txBody>
              <a:bodyPr wrap="square" lIns="91440" tIns="45720" rIns="91440" bIns="45720" rtlCol="0" anchor="t">
                <a:spAutoFit/>
              </a:bodyPr>
              <a:lstStyle/>
              <a:p>
                <a:r>
                  <a:rPr lang="de-DE" sz="3600" b="1">
                    <a:latin typeface="Gilmer Medium"/>
                  </a:rPr>
                  <a:t>Unser eigenes EEG:</a:t>
                </a:r>
              </a:p>
              <a:p>
                <a:pPr algn="justLow"/>
                <a:endParaRPr lang="de-DE" sz="800" b="1">
                  <a:latin typeface="ALEO-LIGHT" panose="020F0302020204030203" pitchFamily="34" charset="0"/>
                </a:endParaRPr>
              </a:p>
              <a:p>
                <a:pPr algn="justLow"/>
                <a:r>
                  <a:rPr lang="de-DE" sz="2800">
                    <a:latin typeface="ALEO-LIGHT"/>
                  </a:rPr>
                  <a:t>Wir haben versucht, ein eigenes EEG zu entwickeln, mit dem Ziel, eine günstige Alternative zu bieten und so mehr Menschen einen Zugang zu ermöglichen. Das EEG sollte möglichst vergleichbar sein mit kommerziellen Optionen und zu-</a:t>
                </a:r>
                <a:r>
                  <a:rPr lang="de-DE" sz="2800" err="1">
                    <a:latin typeface="ALEO-LIGHT"/>
                  </a:rPr>
                  <a:t>mindest</a:t>
                </a:r>
                <a:r>
                  <a:rPr lang="de-DE" sz="2800">
                    <a:latin typeface="ALEO-LIGHT"/>
                  </a:rPr>
                  <a:t> besser als unser vorheriges EEG. </a:t>
                </a:r>
              </a:p>
              <a:p>
                <a:pPr algn="justLow"/>
                <a:endParaRPr lang="de-DE" sz="600">
                  <a:latin typeface="ALEO-LIGHT"/>
                </a:endParaRPr>
              </a:p>
              <a:p>
                <a:pPr algn="justLow"/>
                <a:r>
                  <a:rPr lang="de-DE" sz="2800">
                    <a:latin typeface="ALEO-LIGHT"/>
                  </a:rPr>
                  <a:t>Basis bildet der Instrumentenverstärker AD620, welcher die von den Elektroden</a:t>
                </a:r>
                <a:br>
                  <a:rPr lang="de-DE" sz="2800">
                    <a:latin typeface="ALEO-LIGHT"/>
                  </a:rPr>
                </a:br>
                <a:endParaRPr lang="de-DE" sz="2800">
                  <a:latin typeface="ALEO-LIGHT"/>
                </a:endParaRPr>
              </a:p>
            </p:txBody>
          </p:sp>
          <p:sp>
            <p:nvSpPr>
              <p:cNvPr id="2" name="Textfeld 1">
                <a:extLst>
                  <a:ext uri="{FF2B5EF4-FFF2-40B4-BE49-F238E27FC236}">
                    <a16:creationId xmlns:a16="http://schemas.microsoft.com/office/drawing/2014/main" id="{FFF5C205-9819-CD88-7F32-194A3F0A5D77}"/>
                  </a:ext>
                </a:extLst>
              </p:cNvPr>
              <p:cNvSpPr txBox="1"/>
              <p:nvPr/>
            </p:nvSpPr>
            <p:spPr>
              <a:xfrm>
                <a:off x="936735" y="24653449"/>
                <a:ext cx="19510154" cy="1384995"/>
              </a:xfrm>
              <a:prstGeom prst="rect">
                <a:avLst/>
              </a:prstGeom>
              <a:noFill/>
            </p:spPr>
            <p:txBody>
              <a:bodyPr wrap="square" lIns="91440" tIns="45720" rIns="91440" bIns="45720" rtlCol="0" anchor="t">
                <a:spAutoFit/>
              </a:bodyPr>
              <a:lstStyle/>
              <a:p>
                <a:pPr algn="justLow"/>
                <a:r>
                  <a:rPr lang="de-DE" sz="2800">
                    <a:latin typeface="ALEO-LIGHT" panose="020F0302020204030203" pitchFamily="34" charset="0"/>
                    <a:ea typeface="+mn-lt"/>
                    <a:cs typeface="+mn-lt"/>
                  </a:rPr>
                  <a:t>aufgenommenen Spannungen verstärkt.</a:t>
                </a:r>
                <a:r>
                  <a:rPr lang="de-DE" sz="2800">
                    <a:latin typeface="ALEO-LIGHT" panose="020F0302020204030203" pitchFamily="34" charset="0"/>
                    <a:cs typeface="Calibri"/>
                  </a:rPr>
                  <a:t> </a:t>
                </a:r>
                <a:r>
                  <a:rPr lang="de-DE" sz="2800">
                    <a:latin typeface="ALEO-LIGHT" panose="020F0302020204030203" pitchFamily="34" charset="0"/>
                  </a:rPr>
                  <a:t>Im Anschluss wird das Signal gefiltert und nochmals verstärkt, um es weiterverarbeiten zu können. Hierbei wird mittels eines Tiefpasses und eines Hochpasses der gewünschte Frequenzbereich herausgefiltert. In Abb. 2 sieht man den Schaltplan des EEG-Verstärkers.</a:t>
                </a:r>
                <a:endParaRPr lang="de-DE" sz="2800">
                  <a:latin typeface="ALEO-LIGHT" panose="020F0302020204030203" pitchFamily="34" charset="0"/>
                  <a:cs typeface="Calibri"/>
                </a:endParaRPr>
              </a:p>
            </p:txBody>
          </p:sp>
        </p:grpSp>
      </p:grpSp>
    </p:spTree>
    <p:extLst>
      <p:ext uri="{BB962C8B-B14F-4D97-AF65-F5344CB8AC3E}">
        <p14:creationId xmlns:p14="http://schemas.microsoft.com/office/powerpoint/2010/main" val="164360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2">
            <a:extLst>
              <a:ext uri="{FF2B5EF4-FFF2-40B4-BE49-F238E27FC236}">
                <a16:creationId xmlns:a16="http://schemas.microsoft.com/office/drawing/2014/main" id="{26054CCD-6307-3263-1BD3-4A49CF640681}"/>
              </a:ext>
            </a:extLst>
          </p:cNvPr>
          <p:cNvSpPr txBox="1"/>
          <p:nvPr/>
        </p:nvSpPr>
        <p:spPr>
          <a:xfrm>
            <a:off x="889200" y="75322"/>
            <a:ext cx="13438593" cy="4955203"/>
          </a:xfrm>
          <a:prstGeom prst="rect">
            <a:avLst/>
          </a:prstGeom>
          <a:noFill/>
        </p:spPr>
        <p:txBody>
          <a:bodyPr wrap="square" rtlCol="0">
            <a:spAutoFit/>
          </a:bodyPr>
          <a:lstStyle/>
          <a:p>
            <a:pPr algn="justLow"/>
            <a:r>
              <a:rPr lang="de-DE" sz="4000" b="1">
                <a:latin typeface="Gilmer Medium" panose="00000700000000000000" pitchFamily="50" charset="0"/>
              </a:rPr>
              <a:t>Die Erkennung:</a:t>
            </a:r>
          </a:p>
          <a:p>
            <a:pPr algn="justLow"/>
            <a:endParaRPr lang="de-DE" sz="800" b="1">
              <a:latin typeface="ALEO-LIGHT" panose="020F0302020204030203" pitchFamily="34" charset="0"/>
            </a:endParaRPr>
          </a:p>
          <a:p>
            <a:pPr algn="justLow" defTabSz="646618">
              <a:defRPr/>
            </a:pPr>
            <a:r>
              <a:rPr lang="de-DE" sz="2800">
                <a:latin typeface="ALEO-LIGHT" panose="020F0302020204030203" pitchFamily="34" charset="0"/>
              </a:rPr>
              <a:t>Neben der Datensammlung mit einem EEG ist der zweite wichtige Teil eines BCIs die Filterung, Analyse und Klassifizierung oder Regression der Daten.</a:t>
            </a:r>
          </a:p>
          <a:p>
            <a:pPr algn="justLow" defTabSz="646618">
              <a:defRPr/>
            </a:pPr>
            <a:endParaRPr lang="de-DE" sz="600">
              <a:latin typeface="ALEO-LIGHT" panose="020F0302020204030203" pitchFamily="34" charset="0"/>
            </a:endParaRPr>
          </a:p>
          <a:p>
            <a:pPr algn="justLow" defTabSz="646618">
              <a:defRPr/>
            </a:pPr>
            <a:r>
              <a:rPr lang="de-DE" sz="2800">
                <a:latin typeface="ALEO-LIGHT" panose="020F0302020204030203" pitchFamily="34" charset="0"/>
              </a:rPr>
              <a:t>Für den letzten Punkt nutzen wir ein sog. künstliches neuronales Netzwerk. Diese bestehen aus mehreren Schichten (engl. </a:t>
            </a:r>
            <a:r>
              <a:rPr lang="de-DE" sz="2800" i="1" err="1">
                <a:latin typeface="ALEO-LIGHT" panose="020F0302020204030203" pitchFamily="34" charset="0"/>
              </a:rPr>
              <a:t>layer</a:t>
            </a:r>
            <a:r>
              <a:rPr lang="de-DE" sz="2800">
                <a:latin typeface="ALEO-LIGHT" panose="020F0302020204030203" pitchFamily="34" charset="0"/>
              </a:rPr>
              <a:t>), welche Ansammlungen von Neuronen sind. Alle Neuronen haben eine eigene sogenannte Aktivierung und sind mit sogenannten Gewichten verknüpft.</a:t>
            </a:r>
          </a:p>
          <a:p>
            <a:pPr algn="justLow" defTabSz="646618">
              <a:defRPr/>
            </a:pPr>
            <a:endParaRPr lang="de-DE" sz="600">
              <a:latin typeface="ALEO-LIGHT" panose="020F0302020204030203" pitchFamily="34" charset="0"/>
            </a:endParaRPr>
          </a:p>
          <a:p>
            <a:pPr algn="justLow" defTabSz="646618">
              <a:defRPr/>
            </a:pPr>
            <a:r>
              <a:rPr lang="de-DE" sz="2800">
                <a:latin typeface="ALEO-LIGHT" panose="020F0302020204030203" pitchFamily="34" charset="0"/>
              </a:rPr>
              <a:t>Zu Beginn werden diese Gewichte zufällig initialisiert und das neuronale Netzwerk ist somit nutzlos. Doch mit einem Trainingsdatensatz können die Gewichte mit sogenanntem </a:t>
            </a:r>
            <a:r>
              <a:rPr lang="de-DE" sz="2800" i="1" err="1">
                <a:latin typeface="ALEO-LIGHT" panose="020F0302020204030203" pitchFamily="34" charset="0"/>
              </a:rPr>
              <a:t>Supervised</a:t>
            </a:r>
            <a:r>
              <a:rPr lang="de-DE" sz="2800" i="1">
                <a:latin typeface="ALEO-LIGHT" panose="020F0302020204030203" pitchFamily="34" charset="0"/>
              </a:rPr>
              <a:t> Learning</a:t>
            </a:r>
            <a:r>
              <a:rPr lang="de-DE" sz="2800">
                <a:latin typeface="ALEO-LIGHT" panose="020F0302020204030203" pitchFamily="34" charset="0"/>
              </a:rPr>
              <a:t> automatisch optimiert werden.</a:t>
            </a:r>
          </a:p>
        </p:txBody>
      </p:sp>
      <p:grpSp>
        <p:nvGrpSpPr>
          <p:cNvPr id="6" name="Group 18">
            <a:extLst>
              <a:ext uri="{FF2B5EF4-FFF2-40B4-BE49-F238E27FC236}">
                <a16:creationId xmlns:a16="http://schemas.microsoft.com/office/drawing/2014/main" id="{EDE2607D-E6CA-6DB7-1A2A-EC1EEFD754CA}"/>
              </a:ext>
            </a:extLst>
          </p:cNvPr>
          <p:cNvGrpSpPr/>
          <p:nvPr/>
        </p:nvGrpSpPr>
        <p:grpSpPr>
          <a:xfrm>
            <a:off x="14293986" y="34960"/>
            <a:ext cx="6013298" cy="6352803"/>
            <a:chOff x="1030233" y="29201555"/>
            <a:chExt cx="6499455" cy="6866410"/>
          </a:xfrm>
        </p:grpSpPr>
        <p:grpSp>
          <p:nvGrpSpPr>
            <p:cNvPr id="7" name="Group 58">
              <a:extLst>
                <a:ext uri="{FF2B5EF4-FFF2-40B4-BE49-F238E27FC236}">
                  <a16:creationId xmlns:a16="http://schemas.microsoft.com/office/drawing/2014/main" id="{9FCD5C9B-E1B4-8E08-A5A2-352AC97E0EFE}"/>
                </a:ext>
              </a:extLst>
            </p:cNvPr>
            <p:cNvGrpSpPr/>
            <p:nvPr/>
          </p:nvGrpSpPr>
          <p:grpSpPr>
            <a:xfrm>
              <a:off x="1579938" y="29600746"/>
              <a:ext cx="4643738" cy="6467219"/>
              <a:chOff x="1621378" y="27728184"/>
              <a:chExt cx="4643738" cy="6467219"/>
            </a:xfrm>
          </p:grpSpPr>
          <p:pic>
            <p:nvPicPr>
              <p:cNvPr id="13" name="Grafik 12">
                <a:extLst>
                  <a:ext uri="{FF2B5EF4-FFF2-40B4-BE49-F238E27FC236}">
                    <a16:creationId xmlns:a16="http://schemas.microsoft.com/office/drawing/2014/main" id="{32C61FE7-A1C3-A85C-AA6F-CE162E7A302D}"/>
                  </a:ext>
                </a:extLst>
              </p:cNvPr>
              <p:cNvPicPr>
                <a:picLocks noChangeAspect="1"/>
              </p:cNvPicPr>
              <p:nvPr/>
            </p:nvPicPr>
            <p:blipFill>
              <a:blip r:embed="rId2">
                <a:extLst>
                  <a:ext uri="{28A0092B-C50C-407E-A947-70E740481C1C}">
                    <a14:useLocalDpi xmlns:a14="http://schemas.microsoft.com/office/drawing/2010/main" val="0"/>
                  </a:ext>
                </a:extLst>
              </a:blip>
              <a:srcRect l="6139" t="632" r="48310" b="632"/>
              <a:stretch>
                <a:fillRect/>
              </a:stretch>
            </p:blipFill>
            <p:spPr>
              <a:xfrm>
                <a:off x="1748694" y="27728184"/>
                <a:ext cx="4516422" cy="5504314"/>
              </a:xfrm>
              <a:prstGeom prst="rect">
                <a:avLst/>
              </a:prstGeom>
            </p:spPr>
          </p:pic>
          <p:sp>
            <p:nvSpPr>
              <p:cNvPr id="14" name="Textfeld 13">
                <a:extLst>
                  <a:ext uri="{FF2B5EF4-FFF2-40B4-BE49-F238E27FC236}">
                    <a16:creationId xmlns:a16="http://schemas.microsoft.com/office/drawing/2014/main" id="{7E4CBE70-5E03-86E8-94E0-0F1F7C31FA06}"/>
                  </a:ext>
                </a:extLst>
              </p:cNvPr>
              <p:cNvSpPr txBox="1"/>
              <p:nvPr/>
            </p:nvSpPr>
            <p:spPr>
              <a:xfrm rot="5400000">
                <a:off x="1429511" y="33433163"/>
                <a:ext cx="954107" cy="570373"/>
              </a:xfrm>
              <a:prstGeom prst="rect">
                <a:avLst/>
              </a:prstGeom>
              <a:noFill/>
            </p:spPr>
            <p:txBody>
              <a:bodyPr wrap="square" rtlCol="0">
                <a:spAutoFit/>
              </a:bodyPr>
              <a:lstStyle/>
              <a:p>
                <a:r>
                  <a:rPr lang="de-DE" sz="2800">
                    <a:latin typeface="LM Mono 10" panose="00000509000000000000" pitchFamily="49" charset="0"/>
                  </a:rPr>
                  <a:t>···</a:t>
                </a:r>
              </a:p>
            </p:txBody>
          </p:sp>
        </p:grpSp>
        <p:sp>
          <p:nvSpPr>
            <p:cNvPr id="8" name="TextBox 59">
              <a:extLst>
                <a:ext uri="{FF2B5EF4-FFF2-40B4-BE49-F238E27FC236}">
                  <a16:creationId xmlns:a16="http://schemas.microsoft.com/office/drawing/2014/main" id="{A1CFDF0A-5393-F4D9-5BB8-5F5E55BFFAA7}"/>
                </a:ext>
              </a:extLst>
            </p:cNvPr>
            <p:cNvSpPr txBox="1"/>
            <p:nvPr/>
          </p:nvSpPr>
          <p:spPr>
            <a:xfrm>
              <a:off x="1030233" y="29201555"/>
              <a:ext cx="1587422" cy="399191"/>
            </a:xfrm>
            <a:prstGeom prst="rect">
              <a:avLst/>
            </a:prstGeom>
            <a:noFill/>
          </p:spPr>
          <p:txBody>
            <a:bodyPr wrap="square" rtlCol="0">
              <a:spAutoFit/>
            </a:bodyPr>
            <a:lstStyle/>
            <a:p>
              <a:pPr algn="ctr"/>
              <a:r>
                <a:rPr lang="de-DE">
                  <a:latin typeface="ALEO-LIGHT" panose="020F0302020204030203" pitchFamily="34" charset="0"/>
                </a:rPr>
                <a:t>Eingaben</a:t>
              </a:r>
            </a:p>
          </p:txBody>
        </p:sp>
        <p:sp>
          <p:nvSpPr>
            <p:cNvPr id="9" name="TextBox 60">
              <a:extLst>
                <a:ext uri="{FF2B5EF4-FFF2-40B4-BE49-F238E27FC236}">
                  <a16:creationId xmlns:a16="http://schemas.microsoft.com/office/drawing/2014/main" id="{694AE609-E3A5-376D-2EC6-CD73DF820472}"/>
                </a:ext>
              </a:extLst>
            </p:cNvPr>
            <p:cNvSpPr txBox="1"/>
            <p:nvPr/>
          </p:nvSpPr>
          <p:spPr>
            <a:xfrm>
              <a:off x="2455994" y="29560355"/>
              <a:ext cx="2877936" cy="698585"/>
            </a:xfrm>
            <a:prstGeom prst="rect">
              <a:avLst/>
            </a:prstGeom>
            <a:noFill/>
          </p:spPr>
          <p:txBody>
            <a:bodyPr wrap="square" rtlCol="0">
              <a:spAutoFit/>
            </a:bodyPr>
            <a:lstStyle/>
            <a:p>
              <a:pPr algn="ctr"/>
              <a:r>
                <a:rPr lang="de-DE">
                  <a:latin typeface="ALEO-LIGHT" panose="020F0302020204030203" pitchFamily="34" charset="0"/>
                </a:rPr>
                <a:t>Verarbeitung</a:t>
              </a:r>
            </a:p>
            <a:p>
              <a:pPr algn="ctr"/>
              <a:r>
                <a:rPr lang="de-DE">
                  <a:latin typeface="ALEO-LIGHT" panose="020F0302020204030203" pitchFamily="34" charset="0"/>
                </a:rPr>
                <a:t>(verdeckte Schichten)</a:t>
              </a:r>
            </a:p>
          </p:txBody>
        </p:sp>
        <p:sp>
          <p:nvSpPr>
            <p:cNvPr id="11" name="TextBox 62">
              <a:extLst>
                <a:ext uri="{FF2B5EF4-FFF2-40B4-BE49-F238E27FC236}">
                  <a16:creationId xmlns:a16="http://schemas.microsoft.com/office/drawing/2014/main" id="{3A16E173-B508-492F-3E12-AE38A5B36A0D}"/>
                </a:ext>
              </a:extLst>
            </p:cNvPr>
            <p:cNvSpPr txBox="1"/>
            <p:nvPr/>
          </p:nvSpPr>
          <p:spPr>
            <a:xfrm>
              <a:off x="5233413" y="31415016"/>
              <a:ext cx="1816651" cy="399191"/>
            </a:xfrm>
            <a:prstGeom prst="rect">
              <a:avLst/>
            </a:prstGeom>
            <a:noFill/>
          </p:spPr>
          <p:txBody>
            <a:bodyPr wrap="square" rtlCol="0">
              <a:spAutoFit/>
            </a:bodyPr>
            <a:lstStyle/>
            <a:p>
              <a:pPr algn="ctr"/>
              <a:r>
                <a:rPr lang="de-DE">
                  <a:latin typeface="ALEO-LIGHT" panose="020F0302020204030203" pitchFamily="34" charset="0"/>
                </a:rPr>
                <a:t>Ausgaben</a:t>
              </a:r>
            </a:p>
          </p:txBody>
        </p:sp>
        <p:sp>
          <p:nvSpPr>
            <p:cNvPr id="12" name="Textfeld 5">
              <a:extLst>
                <a:ext uri="{FF2B5EF4-FFF2-40B4-BE49-F238E27FC236}">
                  <a16:creationId xmlns:a16="http://schemas.microsoft.com/office/drawing/2014/main" id="{5B10B701-9B0B-64FC-DA08-A5B3EBFD8B15}"/>
                </a:ext>
              </a:extLst>
            </p:cNvPr>
            <p:cNvSpPr txBox="1"/>
            <p:nvPr/>
          </p:nvSpPr>
          <p:spPr>
            <a:xfrm>
              <a:off x="2674421" y="34766219"/>
              <a:ext cx="4855267" cy="758464"/>
            </a:xfrm>
            <a:prstGeom prst="rect">
              <a:avLst/>
            </a:prstGeom>
            <a:noFill/>
          </p:spPr>
          <p:txBody>
            <a:bodyPr wrap="square" l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980" b="1" i="1">
                  <a:latin typeface="ALEO-Regular" panose="020F0502020204030203" pitchFamily="34" charset="0"/>
                </a:rPr>
                <a:t>Abb. 3: </a:t>
              </a:r>
              <a:r>
                <a:rPr lang="de-DE" sz="1980" i="1">
                  <a:latin typeface="ALEO-LIGHT" panose="020F0302020204030203" pitchFamily="34" charset="0"/>
                </a:rPr>
                <a:t>Ein Beispiel für ein einfaches künstliches neuronales Netzwerk</a:t>
              </a:r>
            </a:p>
          </p:txBody>
        </p:sp>
      </p:grpSp>
      <p:sp>
        <p:nvSpPr>
          <p:cNvPr id="19" name="Rectangle 50">
            <a:extLst>
              <a:ext uri="{FF2B5EF4-FFF2-40B4-BE49-F238E27FC236}">
                <a16:creationId xmlns:a16="http://schemas.microsoft.com/office/drawing/2014/main" id="{DE04C020-1F85-2F79-94D9-07790BE587CA}"/>
              </a:ext>
            </a:extLst>
          </p:cNvPr>
          <p:cNvSpPr>
            <a:spLocks/>
          </p:cNvSpPr>
          <p:nvPr/>
        </p:nvSpPr>
        <p:spPr>
          <a:xfrm flipV="1">
            <a:off x="-5787788" y="31334570"/>
            <a:ext cx="32959199" cy="97530"/>
          </a:xfrm>
          <a:prstGeom prst="rect">
            <a:avLst/>
          </a:prstGeom>
          <a:gradFill flip="none" rotWithShape="1">
            <a:gsLst>
              <a:gs pos="37500">
                <a:srgbClr val="0070C0"/>
              </a:gs>
              <a:gs pos="15000">
                <a:srgbClr val="80B8E0"/>
              </a:gs>
              <a:gs pos="0">
                <a:schemeClr val="bg1"/>
              </a:gs>
              <a:gs pos="50000">
                <a:srgbClr val="0070C0"/>
              </a:gs>
              <a:gs pos="62000">
                <a:srgbClr val="0070C0"/>
              </a:gs>
              <a:gs pos="85000">
                <a:srgbClr val="80B8E0"/>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556"/>
          </a:p>
        </p:txBody>
      </p:sp>
      <p:sp>
        <p:nvSpPr>
          <p:cNvPr id="28" name="Textfeld 27">
            <a:extLst>
              <a:ext uri="{FF2B5EF4-FFF2-40B4-BE49-F238E27FC236}">
                <a16:creationId xmlns:a16="http://schemas.microsoft.com/office/drawing/2014/main" id="{A87B073D-C66F-C921-8D8C-8CD795BCFE21}"/>
              </a:ext>
            </a:extLst>
          </p:cNvPr>
          <p:cNvSpPr txBox="1"/>
          <p:nvPr/>
        </p:nvSpPr>
        <p:spPr>
          <a:xfrm>
            <a:off x="824923" y="5885455"/>
            <a:ext cx="9236815" cy="861774"/>
          </a:xfrm>
          <a:prstGeom prst="rect">
            <a:avLst/>
          </a:prstGeom>
          <a:noFill/>
        </p:spPr>
        <p:txBody>
          <a:bodyPr wrap="square" rtlCol="0">
            <a:spAutoFit/>
          </a:bodyPr>
          <a:lstStyle/>
          <a:p>
            <a:r>
              <a:rPr lang="de-DE" sz="5000" b="1">
                <a:solidFill>
                  <a:srgbClr val="0CA454"/>
                </a:solidFill>
                <a:latin typeface="Gilmer Heavy" panose="00000900000000000000" pitchFamily="50" charset="0"/>
                <a:cs typeface="Helvetica" panose="020B0604020202020204" pitchFamily="34" charset="0"/>
              </a:rPr>
              <a:t>ERGEBNISSE</a:t>
            </a:r>
          </a:p>
        </p:txBody>
      </p:sp>
      <p:pic>
        <p:nvPicPr>
          <p:cNvPr id="29" name="Grafik 28" descr="Kennzeichen mit einfarbiger Füllung">
            <a:extLst>
              <a:ext uri="{FF2B5EF4-FFF2-40B4-BE49-F238E27FC236}">
                <a16:creationId xmlns:a16="http://schemas.microsoft.com/office/drawing/2014/main" id="{67B4148C-0641-0806-A836-FED6235415F2}"/>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7558420" y="6988216"/>
            <a:ext cx="3628425" cy="3699522"/>
          </a:xfrm>
          <a:prstGeom prst="rect">
            <a:avLst/>
          </a:prstGeom>
        </p:spPr>
      </p:pic>
      <p:sp>
        <p:nvSpPr>
          <p:cNvPr id="30" name="Freihandform: Form 29">
            <a:extLst>
              <a:ext uri="{FF2B5EF4-FFF2-40B4-BE49-F238E27FC236}">
                <a16:creationId xmlns:a16="http://schemas.microsoft.com/office/drawing/2014/main" id="{CCB94F1A-0406-685A-9E5D-5FC72BE219CA}"/>
              </a:ext>
            </a:extLst>
          </p:cNvPr>
          <p:cNvSpPr/>
          <p:nvPr/>
        </p:nvSpPr>
        <p:spPr>
          <a:xfrm>
            <a:off x="574012" y="5823846"/>
            <a:ext cx="20235600" cy="9595177"/>
          </a:xfrm>
          <a:custGeom>
            <a:avLst/>
            <a:gdLst>
              <a:gd name="connsiteX0" fmla="*/ 0 w 28603998"/>
              <a:gd name="connsiteY0" fmla="*/ 0 h 21674395"/>
              <a:gd name="connsiteX1" fmla="*/ 19193682 w 28603998"/>
              <a:gd name="connsiteY1" fmla="*/ 0 h 21674395"/>
              <a:gd name="connsiteX2" fmla="*/ 19193682 w 28603998"/>
              <a:gd name="connsiteY2" fmla="*/ 1828700 h 21674395"/>
              <a:gd name="connsiteX3" fmla="*/ 28603998 w 28603998"/>
              <a:gd name="connsiteY3" fmla="*/ 1828700 h 21674395"/>
              <a:gd name="connsiteX4" fmla="*/ 28603998 w 28603998"/>
              <a:gd name="connsiteY4" fmla="*/ 21674395 h 21674395"/>
              <a:gd name="connsiteX5" fmla="*/ 21208250 w 28603998"/>
              <a:gd name="connsiteY5" fmla="*/ 21634695 h 21674395"/>
              <a:gd name="connsiteX6" fmla="*/ 2 w 28603998"/>
              <a:gd name="connsiteY6" fmla="*/ 21674395 h 21674395"/>
              <a:gd name="connsiteX7" fmla="*/ 2 w 28603998"/>
              <a:gd name="connsiteY7" fmla="*/ 2070577 h 21674395"/>
              <a:gd name="connsiteX8" fmla="*/ 0 w 28603998"/>
              <a:gd name="connsiteY8" fmla="*/ 2070577 h 2167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03998" h="21674395">
                <a:moveTo>
                  <a:pt x="0" y="0"/>
                </a:moveTo>
                <a:lnTo>
                  <a:pt x="19193682" y="0"/>
                </a:lnTo>
                <a:lnTo>
                  <a:pt x="19193682" y="1828700"/>
                </a:lnTo>
                <a:lnTo>
                  <a:pt x="28603998" y="1828700"/>
                </a:lnTo>
                <a:lnTo>
                  <a:pt x="28603998" y="21674395"/>
                </a:lnTo>
                <a:lnTo>
                  <a:pt x="21208250" y="21634695"/>
                </a:lnTo>
                <a:lnTo>
                  <a:pt x="2" y="21674395"/>
                </a:lnTo>
                <a:lnTo>
                  <a:pt x="2" y="2070577"/>
                </a:lnTo>
                <a:lnTo>
                  <a:pt x="0" y="2070577"/>
                </a:lnTo>
                <a:close/>
              </a:path>
            </a:pathLst>
          </a:custGeom>
          <a:noFill/>
          <a:ln w="76200">
            <a:solidFill>
              <a:srgbClr val="00B050"/>
            </a:solid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de-DE" sz="3602">
              <a:latin typeface="Gilmer Medium" panose="00000700000000000000" pitchFamily="50" charset="0"/>
              <a:cs typeface="Helvetica" panose="020B0604020202020204" pitchFamily="34" charset="0"/>
            </a:endParaRPr>
          </a:p>
        </p:txBody>
      </p:sp>
      <p:sp>
        <p:nvSpPr>
          <p:cNvPr id="31" name="TextBox 22">
            <a:extLst>
              <a:ext uri="{FF2B5EF4-FFF2-40B4-BE49-F238E27FC236}">
                <a16:creationId xmlns:a16="http://schemas.microsoft.com/office/drawing/2014/main" id="{7E0F52AA-83EE-8AF0-CDA3-78A07AA57EF5}"/>
              </a:ext>
            </a:extLst>
          </p:cNvPr>
          <p:cNvSpPr txBox="1"/>
          <p:nvPr/>
        </p:nvSpPr>
        <p:spPr>
          <a:xfrm>
            <a:off x="824923" y="6747229"/>
            <a:ext cx="17045734" cy="2779094"/>
          </a:xfrm>
          <a:prstGeom prst="rect">
            <a:avLst/>
          </a:prstGeom>
          <a:noFill/>
        </p:spPr>
        <p:txBody>
          <a:bodyPr wrap="square" rtlCol="0">
            <a:spAutoFit/>
          </a:bodyPr>
          <a:lstStyle/>
          <a:p>
            <a:pPr algn="justLow"/>
            <a:r>
              <a:rPr lang="de-DE" sz="3600" b="1">
                <a:latin typeface="Gilmer Medium" panose="00000700000000000000" pitchFamily="50" charset="0"/>
              </a:rPr>
              <a:t>Das Framework:</a:t>
            </a:r>
          </a:p>
          <a:p>
            <a:pPr algn="justLow" defTabSz="646502">
              <a:defRPr/>
            </a:pPr>
            <a:endParaRPr lang="de-DE" sz="1131" b="1">
              <a:solidFill>
                <a:prstClr val="black"/>
              </a:solidFill>
              <a:latin typeface="ALEO-LIGHT" panose="020F0302020204030203" pitchFamily="34" charset="0"/>
            </a:endParaRPr>
          </a:p>
          <a:p>
            <a:pPr algn="justLow" defTabSz="646618">
              <a:defRPr/>
            </a:pPr>
            <a:r>
              <a:rPr lang="de-DE" sz="2546">
                <a:solidFill>
                  <a:prstClr val="black"/>
                </a:solidFill>
                <a:latin typeface="ALEO-LIGHT" panose="020F0302020204030203" pitchFamily="34" charset="0"/>
              </a:rPr>
              <a:t>Das Programm besteht aus mehreren Modulen. Diese können ohne Eingriff in den Quellcode einfach ersetzt und erweitert werden, es ist also eine fast komplette Anpassbarkeit gegeben. Da wir jedoch bereits „Standard“-Module programmiert haben, ist auch eine stark abstrahierte Benutzung möglich.</a:t>
            </a:r>
          </a:p>
          <a:p>
            <a:pPr algn="justLow"/>
            <a:endParaRPr lang="de-DE" sz="3960" b="1">
              <a:latin typeface="Gilmer Medium" panose="00000700000000000000" pitchFamily="50" charset="0"/>
            </a:endParaRPr>
          </a:p>
          <a:p>
            <a:pPr algn="justLow"/>
            <a:endParaRPr lang="de-DE" sz="1131" b="1">
              <a:latin typeface="ALEO-LIGHT" panose="020F0302020204030203" pitchFamily="34" charset="0"/>
            </a:endParaRPr>
          </a:p>
        </p:txBody>
      </p:sp>
      <p:sp>
        <p:nvSpPr>
          <p:cNvPr id="45" name="Textfeld 44">
            <a:extLst>
              <a:ext uri="{FF2B5EF4-FFF2-40B4-BE49-F238E27FC236}">
                <a16:creationId xmlns:a16="http://schemas.microsoft.com/office/drawing/2014/main" id="{FC5CDAB3-86BF-49CB-B9D3-3381A9787292}"/>
              </a:ext>
            </a:extLst>
          </p:cNvPr>
          <p:cNvSpPr txBox="1"/>
          <p:nvPr/>
        </p:nvSpPr>
        <p:spPr>
          <a:xfrm>
            <a:off x="13232099" y="8424635"/>
            <a:ext cx="7129309" cy="6708824"/>
          </a:xfrm>
          <a:prstGeom prst="rect">
            <a:avLst/>
          </a:prstGeom>
          <a:noFill/>
        </p:spPr>
        <p:txBody>
          <a:bodyPr wrap="square">
            <a:spAutoFit/>
          </a:bodyPr>
          <a:lstStyle/>
          <a:p>
            <a:r>
              <a:rPr lang="en-GB" sz="2263">
                <a:solidFill>
                  <a:srgbClr val="4B69C6"/>
                </a:solidFill>
                <a:latin typeface="Consolas" panose="020B0609020204030204" pitchFamily="49" charset="0"/>
              </a:rPr>
              <a:t>using</a:t>
            </a:r>
            <a:r>
              <a:rPr lang="en-GB" sz="2263">
                <a:solidFill>
                  <a:srgbClr val="333333"/>
                </a:solidFill>
                <a:latin typeface="Consolas" panose="020B0609020204030204" pitchFamily="49" charset="0"/>
              </a:rPr>
              <a:t> </a:t>
            </a:r>
            <a:r>
              <a:rPr lang="en-GB" sz="2263" err="1">
                <a:solidFill>
                  <a:srgbClr val="333333"/>
                </a:solidFill>
                <a:latin typeface="Consolas" panose="020B0609020204030204" pitchFamily="49" charset="0"/>
              </a:rPr>
              <a:t>BCIInterface</a:t>
            </a:r>
            <a:endParaRPr lang="en-GB" sz="2263">
              <a:solidFill>
                <a:srgbClr val="333333"/>
              </a:solidFill>
              <a:latin typeface="Consolas" panose="020B0609020204030204" pitchFamily="49" charset="0"/>
            </a:endParaRPr>
          </a:p>
          <a:p>
            <a:r>
              <a:rPr lang="en-GB" sz="2263">
                <a:solidFill>
                  <a:srgbClr val="333333"/>
                </a:solidFill>
                <a:latin typeface="Consolas" panose="020B0609020204030204" pitchFamily="49" charset="0"/>
              </a:rPr>
              <a:t>board </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b="1">
                <a:solidFill>
                  <a:srgbClr val="AA3731"/>
                </a:solidFill>
                <a:latin typeface="Consolas" panose="020B0609020204030204" pitchFamily="49" charset="0"/>
              </a:rPr>
              <a:t>MCP3208</a:t>
            </a:r>
            <a:r>
              <a:rPr lang="en-GB" sz="2263">
                <a:solidFill>
                  <a:srgbClr val="333333"/>
                </a:solidFill>
                <a:latin typeface="Consolas" panose="020B0609020204030204" pitchFamily="49" charset="0"/>
              </a:rPr>
              <a:t>(</a:t>
            </a:r>
            <a:r>
              <a:rPr lang="en-GB" sz="2263">
                <a:solidFill>
                  <a:srgbClr val="777777"/>
                </a:solidFill>
                <a:latin typeface="Consolas" panose="020B0609020204030204" pitchFamily="49" charset="0"/>
              </a:rPr>
              <a:t>"</a:t>
            </a:r>
            <a:r>
              <a:rPr lang="en-GB" sz="2263">
                <a:solidFill>
                  <a:srgbClr val="448C27"/>
                </a:solidFill>
                <a:latin typeface="Consolas" panose="020B0609020204030204" pitchFamily="49" charset="0"/>
              </a:rPr>
              <a:t>MCP3208_Config-1</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8</a:t>
            </a:r>
            <a:r>
              <a:rPr lang="en-GB" sz="2263">
                <a:solidFill>
                  <a:srgbClr val="333333"/>
                </a:solidFill>
                <a:latin typeface="Consolas" panose="020B0609020204030204" pitchFamily="49" charset="0"/>
              </a:rPr>
              <a:t>)</a:t>
            </a:r>
          </a:p>
          <a:p>
            <a:r>
              <a:rPr lang="en-GB" sz="2263">
                <a:solidFill>
                  <a:srgbClr val="333333"/>
                </a:solidFill>
                <a:latin typeface="Consolas" panose="020B0609020204030204" pitchFamily="49" charset="0"/>
              </a:rPr>
              <a:t>experiment </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b="1">
                <a:solidFill>
                  <a:srgbClr val="AA3731"/>
                </a:solidFill>
                <a:latin typeface="Consolas" panose="020B0609020204030204" pitchFamily="49" charset="0"/>
              </a:rPr>
              <a:t>Experiment</a:t>
            </a:r>
            <a:r>
              <a:rPr lang="en-GB" sz="2263">
                <a:solidFill>
                  <a:srgbClr val="333333"/>
                </a:solidFill>
                <a:latin typeface="Consolas" panose="020B0609020204030204" pitchFamily="49" charset="0"/>
              </a:rPr>
              <a:t>(</a:t>
            </a:r>
          </a:p>
          <a:p>
            <a:r>
              <a:rPr lang="en-GB" sz="2263">
                <a:solidFill>
                  <a:srgbClr val="333333"/>
                </a:solidFill>
                <a:latin typeface="Consolas" panose="020B0609020204030204" pitchFamily="49" charset="0"/>
              </a:rPr>
              <a:t>	board, </a:t>
            </a:r>
            <a:r>
              <a:rPr lang="en-GB" sz="2263">
                <a:solidFill>
                  <a:srgbClr val="777777"/>
                </a:solidFill>
                <a:latin typeface="Consolas" panose="020B0609020204030204" pitchFamily="49" charset="0"/>
              </a:rPr>
              <a:t>"</a:t>
            </a:r>
            <a:r>
              <a:rPr lang="en-GB" sz="2263">
                <a:solidFill>
                  <a:srgbClr val="448C27"/>
                </a:solidFill>
                <a:latin typeface="Consolas" panose="020B0609020204030204" pitchFamily="49" charset="0"/>
              </a:rPr>
              <a:t>direction-detection</a:t>
            </a:r>
            <a:r>
              <a:rPr lang="en-GB" sz="2263">
                <a:solidFill>
                  <a:srgbClr val="777777"/>
                </a:solidFill>
                <a:latin typeface="Consolas" panose="020B0609020204030204" pitchFamily="49" charset="0"/>
              </a:rPr>
              <a:t>“</a:t>
            </a:r>
          </a:p>
          <a:p>
            <a:r>
              <a:rPr lang="en-GB" sz="2263">
                <a:solidFill>
                  <a:srgbClr val="333333"/>
                </a:solidFill>
                <a:latin typeface="Consolas" panose="020B0609020204030204" pitchFamily="49" charset="0"/>
              </a:rPr>
              <a:t>)</a:t>
            </a:r>
          </a:p>
          <a:p>
            <a:r>
              <a:rPr lang="en-GB" sz="2263" i="1">
                <a:solidFill>
                  <a:srgbClr val="AAAAAA"/>
                </a:solidFill>
                <a:latin typeface="Consolas" panose="020B0609020204030204" pitchFamily="49" charset="0"/>
              </a:rPr>
              <a:t># make subject think of left, then</a:t>
            </a:r>
            <a:endParaRPr lang="en-GB" sz="2263">
              <a:solidFill>
                <a:srgbClr val="333333"/>
              </a:solidFill>
              <a:latin typeface="Consolas" panose="020B0609020204030204" pitchFamily="49" charset="0"/>
            </a:endParaRPr>
          </a:p>
          <a:p>
            <a:r>
              <a:rPr lang="en-GB" sz="2263" b="1" err="1">
                <a:solidFill>
                  <a:srgbClr val="AA3731"/>
                </a:solidFill>
                <a:latin typeface="Consolas" panose="020B0609020204030204" pitchFamily="49" charset="0"/>
              </a:rPr>
              <a:t>gather_data</a:t>
            </a:r>
            <a:r>
              <a:rPr lang="en-GB" sz="2263" b="1">
                <a:solidFill>
                  <a:srgbClr val="AA3731"/>
                </a:solidFill>
                <a:latin typeface="Consolas" panose="020B0609020204030204" pitchFamily="49" charset="0"/>
              </a:rPr>
              <a:t>!</a:t>
            </a:r>
            <a:r>
              <a:rPr lang="en-GB" sz="2263">
                <a:solidFill>
                  <a:srgbClr val="333333"/>
                </a:solidFill>
                <a:latin typeface="Consolas" panose="020B0609020204030204" pitchFamily="49" charset="0"/>
              </a:rPr>
              <a:t>(experiment, </a:t>
            </a:r>
            <a:r>
              <a:rPr lang="en-GB" sz="2263">
                <a:solidFill>
                  <a:srgbClr val="9C5D27"/>
                </a:solidFill>
                <a:latin typeface="Consolas" panose="020B0609020204030204" pitchFamily="49" charset="0"/>
              </a:rPr>
              <a:t>5</a:t>
            </a:r>
            <a:r>
              <a:rPr lang="en-GB" sz="2263">
                <a:solidFill>
                  <a:srgbClr val="333333"/>
                </a:solidFill>
                <a:latin typeface="Consolas" panose="020B0609020204030204" pitchFamily="49" charset="0"/>
              </a:rPr>
              <a:t>, tags</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a:t>
            </a:r>
            <a:r>
              <a:rPr lang="en-GB" sz="2263">
                <a:solidFill>
                  <a:srgbClr val="9C5D27"/>
                </a:solidFill>
                <a:latin typeface="Consolas" panose="020B0609020204030204" pitchFamily="49" charset="0"/>
              </a:rPr>
              <a:t>:left</a:t>
            </a:r>
            <a:r>
              <a:rPr lang="en-GB" sz="2263">
                <a:solidFill>
                  <a:srgbClr val="333333"/>
                </a:solidFill>
                <a:latin typeface="Consolas" panose="020B0609020204030204" pitchFamily="49" charset="0"/>
              </a:rPr>
              <a:t>])</a:t>
            </a:r>
          </a:p>
          <a:p>
            <a:r>
              <a:rPr lang="en-GB" sz="2263" i="1">
                <a:solidFill>
                  <a:srgbClr val="AAAAAA"/>
                </a:solidFill>
                <a:latin typeface="Consolas" panose="020B0609020204030204" pitchFamily="49" charset="0"/>
              </a:rPr>
              <a:t># make subject think of no direction, then</a:t>
            </a:r>
            <a:endParaRPr lang="en-GB" sz="2263">
              <a:solidFill>
                <a:srgbClr val="333333"/>
              </a:solidFill>
              <a:latin typeface="Consolas" panose="020B0609020204030204" pitchFamily="49" charset="0"/>
            </a:endParaRPr>
          </a:p>
          <a:p>
            <a:r>
              <a:rPr lang="en-GB" sz="2263" b="1" err="1">
                <a:solidFill>
                  <a:srgbClr val="AA3731"/>
                </a:solidFill>
                <a:latin typeface="Consolas" panose="020B0609020204030204" pitchFamily="49" charset="0"/>
              </a:rPr>
              <a:t>gather_data</a:t>
            </a:r>
            <a:r>
              <a:rPr lang="en-GB" sz="2263" b="1">
                <a:solidFill>
                  <a:srgbClr val="AA3731"/>
                </a:solidFill>
                <a:latin typeface="Consolas" panose="020B0609020204030204" pitchFamily="49" charset="0"/>
              </a:rPr>
              <a:t>!</a:t>
            </a:r>
            <a:r>
              <a:rPr lang="en-GB" sz="2263">
                <a:solidFill>
                  <a:srgbClr val="333333"/>
                </a:solidFill>
                <a:latin typeface="Consolas" panose="020B0609020204030204" pitchFamily="49" charset="0"/>
              </a:rPr>
              <a:t>(experiment, </a:t>
            </a:r>
            <a:r>
              <a:rPr lang="en-GB" sz="2263">
                <a:solidFill>
                  <a:srgbClr val="9C5D27"/>
                </a:solidFill>
                <a:latin typeface="Consolas" panose="020B0609020204030204" pitchFamily="49" charset="0"/>
              </a:rPr>
              <a:t>5</a:t>
            </a:r>
            <a:r>
              <a:rPr lang="en-GB" sz="2263">
                <a:solidFill>
                  <a:srgbClr val="333333"/>
                </a:solidFill>
                <a:latin typeface="Consolas" panose="020B0609020204030204" pitchFamily="49" charset="0"/>
              </a:rPr>
              <a:t>, tags</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a:t>
            </a:r>
            <a:r>
              <a:rPr lang="en-GB" sz="2263">
                <a:solidFill>
                  <a:srgbClr val="9C5D27"/>
                </a:solidFill>
                <a:latin typeface="Consolas" panose="020B0609020204030204" pitchFamily="49" charset="0"/>
              </a:rPr>
              <a:t>:none</a:t>
            </a:r>
            <a:r>
              <a:rPr lang="en-GB" sz="2263">
                <a:solidFill>
                  <a:srgbClr val="333333"/>
                </a:solidFill>
                <a:latin typeface="Consolas" panose="020B0609020204030204" pitchFamily="49" charset="0"/>
              </a:rPr>
              <a:t>])</a:t>
            </a:r>
          </a:p>
          <a:p>
            <a:r>
              <a:rPr lang="en-GB" sz="2263" i="1">
                <a:solidFill>
                  <a:srgbClr val="AAAAAA"/>
                </a:solidFill>
                <a:latin typeface="Consolas" panose="020B0609020204030204" pitchFamily="49" charset="0"/>
              </a:rPr>
              <a:t># make subject think of right, then</a:t>
            </a:r>
            <a:endParaRPr lang="en-GB" sz="2263">
              <a:solidFill>
                <a:srgbClr val="333333"/>
              </a:solidFill>
              <a:latin typeface="Consolas" panose="020B0609020204030204" pitchFamily="49" charset="0"/>
            </a:endParaRPr>
          </a:p>
          <a:p>
            <a:r>
              <a:rPr lang="en-GB" sz="2263" b="1" err="1">
                <a:solidFill>
                  <a:srgbClr val="AA3731"/>
                </a:solidFill>
                <a:latin typeface="Consolas" panose="020B0609020204030204" pitchFamily="49" charset="0"/>
              </a:rPr>
              <a:t>gather_data</a:t>
            </a:r>
            <a:r>
              <a:rPr lang="en-GB" sz="2263" b="1">
                <a:solidFill>
                  <a:srgbClr val="AA3731"/>
                </a:solidFill>
                <a:latin typeface="Consolas" panose="020B0609020204030204" pitchFamily="49" charset="0"/>
              </a:rPr>
              <a:t>!</a:t>
            </a:r>
            <a:r>
              <a:rPr lang="en-GB" sz="2263">
                <a:solidFill>
                  <a:srgbClr val="333333"/>
                </a:solidFill>
                <a:latin typeface="Consolas" panose="020B0609020204030204" pitchFamily="49" charset="0"/>
              </a:rPr>
              <a:t>(experiment, </a:t>
            </a:r>
            <a:r>
              <a:rPr lang="en-GB" sz="2263">
                <a:solidFill>
                  <a:srgbClr val="9C5D27"/>
                </a:solidFill>
                <a:latin typeface="Consolas" panose="020B0609020204030204" pitchFamily="49" charset="0"/>
              </a:rPr>
              <a:t>5</a:t>
            </a:r>
            <a:r>
              <a:rPr lang="en-GB" sz="2263">
                <a:solidFill>
                  <a:srgbClr val="333333"/>
                </a:solidFill>
                <a:latin typeface="Consolas" panose="020B0609020204030204" pitchFamily="49" charset="0"/>
              </a:rPr>
              <a:t>, tags</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a:t>
            </a:r>
            <a:r>
              <a:rPr lang="en-GB" sz="2263">
                <a:solidFill>
                  <a:srgbClr val="9C5D27"/>
                </a:solidFill>
                <a:latin typeface="Consolas" panose="020B0609020204030204" pitchFamily="49" charset="0"/>
              </a:rPr>
              <a:t>:right</a:t>
            </a:r>
            <a:r>
              <a:rPr lang="en-GB" sz="2263">
                <a:solidFill>
                  <a:srgbClr val="333333"/>
                </a:solidFill>
                <a:latin typeface="Consolas" panose="020B0609020204030204" pitchFamily="49" charset="0"/>
              </a:rPr>
              <a:t>])</a:t>
            </a:r>
          </a:p>
          <a:p>
            <a:br>
              <a:rPr lang="en-GB" sz="2263">
                <a:solidFill>
                  <a:srgbClr val="333333"/>
                </a:solidFill>
                <a:latin typeface="Consolas" panose="020B0609020204030204" pitchFamily="49" charset="0"/>
              </a:rPr>
            </a:br>
            <a:r>
              <a:rPr lang="en-GB" sz="2263" err="1">
                <a:solidFill>
                  <a:srgbClr val="333333"/>
                </a:solidFill>
                <a:latin typeface="Consolas" panose="020B0609020204030204" pitchFamily="49" charset="0"/>
              </a:rPr>
              <a:t>outmap</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b="1" err="1">
                <a:solidFill>
                  <a:srgbClr val="AA3731"/>
                </a:solidFill>
                <a:latin typeface="Consolas" panose="020B0609020204030204" pitchFamily="49" charset="0"/>
              </a:rPr>
              <a:t>Dict</a:t>
            </a:r>
            <a:r>
              <a:rPr lang="en-GB" sz="2263">
                <a:solidFill>
                  <a:srgbClr val="333333"/>
                </a:solidFill>
                <a:latin typeface="Consolas" panose="020B0609020204030204" pitchFamily="49" charset="0"/>
              </a:rPr>
              <a:t>(</a:t>
            </a:r>
            <a:r>
              <a:rPr lang="en-GB" sz="2263">
                <a:solidFill>
                  <a:srgbClr val="9C5D27"/>
                </a:solidFill>
                <a:latin typeface="Consolas" panose="020B0609020204030204" pitchFamily="49" charset="0"/>
              </a:rPr>
              <a:t>:left</a:t>
            </a:r>
            <a:r>
              <a:rPr lang="en-GB" sz="2263">
                <a:solidFill>
                  <a:srgbClr val="333333"/>
                </a:solidFill>
                <a:latin typeface="Consolas" panose="020B0609020204030204" pitchFamily="49" charset="0"/>
              </a:rPr>
              <a:t> </a:t>
            </a:r>
            <a:r>
              <a:rPr lang="en-GB" sz="2263">
                <a:solidFill>
                  <a:srgbClr val="777777"/>
                </a:solidFill>
                <a:latin typeface="Consolas" panose="020B0609020204030204" pitchFamily="49" charset="0"/>
              </a:rPr>
              <a:t>=&gt;</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1.0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a:t>
            </a:r>
          </a:p>
          <a:p>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:none</a:t>
            </a:r>
            <a:r>
              <a:rPr lang="en-GB" sz="2263">
                <a:solidFill>
                  <a:srgbClr val="333333"/>
                </a:solidFill>
                <a:latin typeface="Consolas" panose="020B0609020204030204" pitchFamily="49" charset="0"/>
              </a:rPr>
              <a:t> </a:t>
            </a:r>
            <a:r>
              <a:rPr lang="en-GB" sz="2263">
                <a:solidFill>
                  <a:srgbClr val="777777"/>
                </a:solidFill>
                <a:latin typeface="Consolas" panose="020B0609020204030204" pitchFamily="49" charset="0"/>
              </a:rPr>
              <a:t>=&gt;</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1.0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a:t>
            </a:r>
          </a:p>
          <a:p>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:right</a:t>
            </a:r>
            <a:r>
              <a:rPr lang="en-GB" sz="2263">
                <a:solidFill>
                  <a:srgbClr val="333333"/>
                </a:solidFill>
                <a:latin typeface="Consolas" panose="020B0609020204030204" pitchFamily="49" charset="0"/>
              </a:rPr>
              <a:t> </a:t>
            </a:r>
            <a:r>
              <a:rPr lang="en-GB" sz="2263">
                <a:solidFill>
                  <a:srgbClr val="777777"/>
                </a:solidFill>
                <a:latin typeface="Consolas" panose="020B0609020204030204" pitchFamily="49" charset="0"/>
              </a:rPr>
              <a:t>=&gt;</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0.0</a:t>
            </a:r>
            <a:r>
              <a:rPr lang="en-GB" sz="2263">
                <a:solidFill>
                  <a:srgbClr val="333333"/>
                </a:solidFill>
                <a:latin typeface="Consolas" panose="020B0609020204030204" pitchFamily="49" charset="0"/>
              </a:rPr>
              <a:t>, </a:t>
            </a:r>
            <a:r>
              <a:rPr lang="en-GB" sz="2263">
                <a:solidFill>
                  <a:srgbClr val="9C5D27"/>
                </a:solidFill>
                <a:latin typeface="Consolas" panose="020B0609020204030204" pitchFamily="49" charset="0"/>
              </a:rPr>
              <a:t>1.0</a:t>
            </a:r>
            <a:r>
              <a:rPr lang="en-GB" sz="2263">
                <a:solidFill>
                  <a:srgbClr val="333333"/>
                </a:solidFill>
                <a:latin typeface="Consolas" panose="020B0609020204030204" pitchFamily="49" charset="0"/>
              </a:rPr>
              <a:t>])</a:t>
            </a:r>
          </a:p>
          <a:p>
            <a:r>
              <a:rPr lang="en-GB" sz="2263" err="1">
                <a:solidFill>
                  <a:srgbClr val="333333"/>
                </a:solidFill>
                <a:latin typeface="Consolas" panose="020B0609020204030204" pitchFamily="49" charset="0"/>
              </a:rPr>
              <a:t>traindata</a:t>
            </a:r>
            <a:r>
              <a:rPr lang="en-GB" sz="2263">
                <a:solidFill>
                  <a:srgbClr val="333333"/>
                </a:solidFill>
                <a:latin typeface="Consolas" panose="020B0609020204030204" pitchFamily="49" charset="0"/>
              </a:rPr>
              <a:t> </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b="1" err="1">
                <a:solidFill>
                  <a:srgbClr val="AA3731"/>
                </a:solidFill>
                <a:latin typeface="Consolas" panose="020B0609020204030204" pitchFamily="49" charset="0"/>
              </a:rPr>
              <a:t>ModelData</a:t>
            </a:r>
            <a:r>
              <a:rPr lang="en-GB" sz="2263">
                <a:solidFill>
                  <a:srgbClr val="333333"/>
                </a:solidFill>
                <a:latin typeface="Consolas" panose="020B0609020204030204" pitchFamily="49" charset="0"/>
              </a:rPr>
              <a:t>(</a:t>
            </a:r>
            <a:r>
              <a:rPr lang="en-GB" sz="2263" err="1">
                <a:solidFill>
                  <a:srgbClr val="333333"/>
                </a:solidFill>
                <a:latin typeface="Consolas" panose="020B0609020204030204" pitchFamily="49" charset="0"/>
              </a:rPr>
              <a:t>experiment</a:t>
            </a:r>
            <a:r>
              <a:rPr lang="en-GB" sz="2263" err="1">
                <a:solidFill>
                  <a:srgbClr val="777777"/>
                </a:solidFill>
                <a:latin typeface="Consolas" panose="020B0609020204030204" pitchFamily="49" charset="0"/>
              </a:rPr>
              <a:t>.</a:t>
            </a:r>
            <a:r>
              <a:rPr lang="en-GB" sz="2263" err="1">
                <a:solidFill>
                  <a:srgbClr val="333333"/>
                </a:solidFill>
                <a:latin typeface="Consolas" panose="020B0609020204030204" pitchFamily="49" charset="0"/>
              </a:rPr>
              <a:t>data</a:t>
            </a:r>
            <a:r>
              <a:rPr lang="en-GB" sz="2263">
                <a:solidFill>
                  <a:srgbClr val="333333"/>
                </a:solidFill>
                <a:latin typeface="Consolas" panose="020B0609020204030204" pitchFamily="49" charset="0"/>
              </a:rPr>
              <a:t>, </a:t>
            </a:r>
            <a:r>
              <a:rPr lang="en-GB" sz="2263" err="1">
                <a:solidFill>
                  <a:srgbClr val="333333"/>
                </a:solidFill>
                <a:latin typeface="Consolas" panose="020B0609020204030204" pitchFamily="49" charset="0"/>
              </a:rPr>
              <a:t>outmap</a:t>
            </a:r>
            <a:r>
              <a:rPr lang="en-GB" sz="2263">
                <a:solidFill>
                  <a:srgbClr val="333333"/>
                </a:solidFill>
                <a:latin typeface="Consolas" panose="020B0609020204030204" pitchFamily="49" charset="0"/>
              </a:rPr>
              <a:t>)</a:t>
            </a:r>
          </a:p>
          <a:p>
            <a:r>
              <a:rPr lang="en-GB" sz="2263">
                <a:solidFill>
                  <a:srgbClr val="333333"/>
                </a:solidFill>
                <a:latin typeface="Consolas" panose="020B0609020204030204" pitchFamily="49" charset="0"/>
              </a:rPr>
              <a:t>model </a:t>
            </a:r>
            <a:r>
              <a:rPr lang="en-GB" sz="2263">
                <a:solidFill>
                  <a:srgbClr val="777777"/>
                </a:solidFill>
                <a:latin typeface="Consolas" panose="020B0609020204030204" pitchFamily="49" charset="0"/>
              </a:rPr>
              <a:t>=</a:t>
            </a:r>
            <a:r>
              <a:rPr lang="en-GB" sz="2263">
                <a:solidFill>
                  <a:srgbClr val="333333"/>
                </a:solidFill>
                <a:latin typeface="Consolas" panose="020B0609020204030204" pitchFamily="49" charset="0"/>
              </a:rPr>
              <a:t> </a:t>
            </a:r>
            <a:r>
              <a:rPr lang="en-GB" sz="2263" b="1" err="1">
                <a:solidFill>
                  <a:srgbClr val="AA3731"/>
                </a:solidFill>
                <a:latin typeface="Consolas" panose="020B0609020204030204" pitchFamily="49" charset="0"/>
              </a:rPr>
              <a:t>create_model</a:t>
            </a:r>
            <a:r>
              <a:rPr lang="en-GB" sz="2263">
                <a:solidFill>
                  <a:srgbClr val="333333"/>
                </a:solidFill>
                <a:latin typeface="Consolas" panose="020B0609020204030204" pitchFamily="49" charset="0"/>
              </a:rPr>
              <a:t>(</a:t>
            </a:r>
            <a:r>
              <a:rPr lang="en-GB" sz="2263" err="1">
                <a:solidFill>
                  <a:srgbClr val="333333"/>
                </a:solidFill>
                <a:latin typeface="Consolas" panose="020B0609020204030204" pitchFamily="49" charset="0"/>
              </a:rPr>
              <a:t>modeldata</a:t>
            </a:r>
            <a:r>
              <a:rPr lang="en-GB" sz="2263">
                <a:solidFill>
                  <a:srgbClr val="333333"/>
                </a:solidFill>
                <a:latin typeface="Consolas" panose="020B0609020204030204" pitchFamily="49" charset="0"/>
              </a:rPr>
              <a:t>)</a:t>
            </a:r>
          </a:p>
          <a:p>
            <a:r>
              <a:rPr lang="en-GB" sz="2263" b="1">
                <a:solidFill>
                  <a:srgbClr val="AA3731"/>
                </a:solidFill>
                <a:latin typeface="Consolas" panose="020B0609020204030204" pitchFamily="49" charset="0"/>
              </a:rPr>
              <a:t>train!</a:t>
            </a:r>
            <a:r>
              <a:rPr lang="en-GB" sz="2263">
                <a:solidFill>
                  <a:srgbClr val="333333"/>
                </a:solidFill>
                <a:latin typeface="Consolas" panose="020B0609020204030204" pitchFamily="49" charset="0"/>
              </a:rPr>
              <a:t>(model, </a:t>
            </a:r>
            <a:r>
              <a:rPr lang="en-GB" sz="2263" err="1">
                <a:solidFill>
                  <a:srgbClr val="333333"/>
                </a:solidFill>
                <a:latin typeface="Consolas" panose="020B0609020204030204" pitchFamily="49" charset="0"/>
              </a:rPr>
              <a:t>modeldata</a:t>
            </a:r>
            <a:r>
              <a:rPr lang="en-GB" sz="2263">
                <a:solidFill>
                  <a:srgbClr val="333333"/>
                </a:solidFill>
                <a:latin typeface="Consolas" panose="020B0609020204030204" pitchFamily="49" charset="0"/>
              </a:rPr>
              <a:t>)</a:t>
            </a:r>
          </a:p>
        </p:txBody>
      </p:sp>
      <p:sp>
        <p:nvSpPr>
          <p:cNvPr id="46" name="Textfeld 5">
            <a:extLst>
              <a:ext uri="{FF2B5EF4-FFF2-40B4-BE49-F238E27FC236}">
                <a16:creationId xmlns:a16="http://schemas.microsoft.com/office/drawing/2014/main" id="{52133A4A-E6F5-7D87-655E-63D18E36605E}"/>
              </a:ext>
            </a:extLst>
          </p:cNvPr>
          <p:cNvSpPr txBox="1"/>
          <p:nvPr/>
        </p:nvSpPr>
        <p:spPr>
          <a:xfrm>
            <a:off x="5435509" y="13990536"/>
            <a:ext cx="7708099" cy="701731"/>
          </a:xfrm>
          <a:prstGeom prst="rect">
            <a:avLst/>
          </a:prstGeom>
          <a:noFill/>
        </p:spPr>
        <p:txBody>
          <a:bodyPr wrap="square" l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sz="2000" b="1" i="1">
                <a:latin typeface="ALEO-Regular" panose="020F0502020204030203" pitchFamily="34" charset="0"/>
              </a:rPr>
              <a:t>Listing 1: </a:t>
            </a:r>
            <a:r>
              <a:rPr lang="de-DE" sz="2000" b="1" i="1">
                <a:latin typeface="ALEO-LIGHT" panose="020F0302020204030203" pitchFamily="34" charset="0"/>
              </a:rPr>
              <a:t>Programm zum Sammeln von Trainingsdaten und  Tainieren eines neuronalen Netzes  mit unserem Framework</a:t>
            </a:r>
            <a:endParaRPr lang="de-DE" sz="2000" i="1">
              <a:latin typeface="ALEO-LIGHT" panose="020F0302020204030203" pitchFamily="34" charset="0"/>
            </a:endParaRPr>
          </a:p>
        </p:txBody>
      </p:sp>
      <p:sp>
        <p:nvSpPr>
          <p:cNvPr id="38" name="Freihandform: Form 37">
            <a:extLst>
              <a:ext uri="{FF2B5EF4-FFF2-40B4-BE49-F238E27FC236}">
                <a16:creationId xmlns:a16="http://schemas.microsoft.com/office/drawing/2014/main" id="{CF88E204-A145-340E-D944-4093212B4A5B}"/>
              </a:ext>
            </a:extLst>
          </p:cNvPr>
          <p:cNvSpPr/>
          <p:nvPr/>
        </p:nvSpPr>
        <p:spPr>
          <a:xfrm>
            <a:off x="574012" y="-3865418"/>
            <a:ext cx="20235600" cy="10181760"/>
          </a:xfrm>
          <a:custGeom>
            <a:avLst/>
            <a:gdLst>
              <a:gd name="connsiteX0" fmla="*/ 0 w 20235600"/>
              <a:gd name="connsiteY0" fmla="*/ 0 h 10181760"/>
              <a:gd name="connsiteX1" fmla="*/ 20235600 w 20235600"/>
              <a:gd name="connsiteY1" fmla="*/ 0 h 10181760"/>
              <a:gd name="connsiteX2" fmla="*/ 20235600 w 20235600"/>
              <a:gd name="connsiteY2" fmla="*/ 10181760 h 10181760"/>
              <a:gd name="connsiteX3" fmla="*/ 13911065 w 20235600"/>
              <a:gd name="connsiteY3" fmla="*/ 10181760 h 10181760"/>
              <a:gd name="connsiteX4" fmla="*/ 13911065 w 20235600"/>
              <a:gd name="connsiteY4" fmla="*/ 9348162 h 10181760"/>
              <a:gd name="connsiteX5" fmla="*/ 0 w 20235600"/>
              <a:gd name="connsiteY5" fmla="*/ 9348162 h 1018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5600" h="10181760">
                <a:moveTo>
                  <a:pt x="0" y="0"/>
                </a:moveTo>
                <a:lnTo>
                  <a:pt x="20235600" y="0"/>
                </a:lnTo>
                <a:lnTo>
                  <a:pt x="20235600" y="10181760"/>
                </a:lnTo>
                <a:lnTo>
                  <a:pt x="13911065" y="10181760"/>
                </a:lnTo>
                <a:lnTo>
                  <a:pt x="13911065" y="9348162"/>
                </a:lnTo>
                <a:lnTo>
                  <a:pt x="0" y="9348162"/>
                </a:lnTo>
                <a:close/>
              </a:path>
            </a:pathLst>
          </a:custGeom>
          <a:noFill/>
          <a:ln w="88900">
            <a:solidFill>
              <a:srgbClr val="0657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2" name="Textfeld 21">
            <a:extLst>
              <a:ext uri="{FF2B5EF4-FFF2-40B4-BE49-F238E27FC236}">
                <a16:creationId xmlns:a16="http://schemas.microsoft.com/office/drawing/2014/main" id="{2FFD2EBA-2AD7-C439-A415-6CFD6CB9403A}"/>
              </a:ext>
            </a:extLst>
          </p:cNvPr>
          <p:cNvSpPr txBox="1"/>
          <p:nvPr/>
        </p:nvSpPr>
        <p:spPr>
          <a:xfrm rot="5400000">
            <a:off x="15935485" y="4359820"/>
            <a:ext cx="882740" cy="527709"/>
          </a:xfrm>
          <a:prstGeom prst="rect">
            <a:avLst/>
          </a:prstGeom>
          <a:noFill/>
        </p:spPr>
        <p:txBody>
          <a:bodyPr wrap="square" rtlCol="0">
            <a:spAutoFit/>
          </a:bodyPr>
          <a:lstStyle/>
          <a:p>
            <a:r>
              <a:rPr lang="de-DE" sz="2800">
                <a:latin typeface="LM Mono 10" panose="00000509000000000000" pitchFamily="49" charset="0"/>
              </a:rPr>
              <a:t>···</a:t>
            </a:r>
          </a:p>
        </p:txBody>
      </p:sp>
      <p:sp>
        <p:nvSpPr>
          <p:cNvPr id="23" name="Textfeld 22">
            <a:extLst>
              <a:ext uri="{FF2B5EF4-FFF2-40B4-BE49-F238E27FC236}">
                <a16:creationId xmlns:a16="http://schemas.microsoft.com/office/drawing/2014/main" id="{B7E8981E-7F0E-60E0-DA55-7D7FDBA6C22C}"/>
              </a:ext>
            </a:extLst>
          </p:cNvPr>
          <p:cNvSpPr txBox="1"/>
          <p:nvPr/>
        </p:nvSpPr>
        <p:spPr>
          <a:xfrm rot="5400000">
            <a:off x="17238002" y="4383221"/>
            <a:ext cx="882740" cy="527709"/>
          </a:xfrm>
          <a:prstGeom prst="rect">
            <a:avLst/>
          </a:prstGeom>
          <a:noFill/>
        </p:spPr>
        <p:txBody>
          <a:bodyPr wrap="square" rtlCol="0">
            <a:spAutoFit/>
          </a:bodyPr>
          <a:lstStyle/>
          <a:p>
            <a:r>
              <a:rPr lang="de-DE" sz="2829">
                <a:latin typeface="LM Mono 10" panose="00000509000000000000" pitchFamily="49" charset="0"/>
              </a:rPr>
              <a:t>···</a:t>
            </a:r>
          </a:p>
        </p:txBody>
      </p:sp>
      <p:sp>
        <p:nvSpPr>
          <p:cNvPr id="24" name="Textfeld 23">
            <a:extLst>
              <a:ext uri="{FF2B5EF4-FFF2-40B4-BE49-F238E27FC236}">
                <a16:creationId xmlns:a16="http://schemas.microsoft.com/office/drawing/2014/main" id="{946D31D1-A9F6-B0AA-7FD7-8AF169EEA935}"/>
              </a:ext>
            </a:extLst>
          </p:cNvPr>
          <p:cNvSpPr txBox="1"/>
          <p:nvPr/>
        </p:nvSpPr>
        <p:spPr>
          <a:xfrm rot="5400000">
            <a:off x="18526043" y="3374054"/>
            <a:ext cx="882740" cy="527709"/>
          </a:xfrm>
          <a:prstGeom prst="rect">
            <a:avLst/>
          </a:prstGeom>
          <a:noFill/>
        </p:spPr>
        <p:txBody>
          <a:bodyPr wrap="square" rtlCol="0">
            <a:spAutoFit/>
          </a:bodyPr>
          <a:lstStyle/>
          <a:p>
            <a:r>
              <a:rPr lang="de-DE" sz="2829">
                <a:latin typeface="LM Mono 10" panose="00000509000000000000" pitchFamily="49" charset="0"/>
              </a:rPr>
              <a:t>···</a:t>
            </a:r>
          </a:p>
        </p:txBody>
      </p:sp>
      <p:sp>
        <p:nvSpPr>
          <p:cNvPr id="34" name="TextBox 22">
            <a:extLst>
              <a:ext uri="{FF2B5EF4-FFF2-40B4-BE49-F238E27FC236}">
                <a16:creationId xmlns:a16="http://schemas.microsoft.com/office/drawing/2014/main" id="{A843596A-0AE6-FE9B-7483-DB53D4E7C0A8}"/>
              </a:ext>
            </a:extLst>
          </p:cNvPr>
          <p:cNvSpPr txBox="1"/>
          <p:nvPr/>
        </p:nvSpPr>
        <p:spPr>
          <a:xfrm>
            <a:off x="831170" y="11724928"/>
            <a:ext cx="12023696" cy="1995675"/>
          </a:xfrm>
          <a:prstGeom prst="rect">
            <a:avLst/>
          </a:prstGeom>
          <a:noFill/>
        </p:spPr>
        <p:txBody>
          <a:bodyPr wrap="square" rtlCol="0">
            <a:spAutoFit/>
          </a:bodyPr>
          <a:lstStyle/>
          <a:p>
            <a:pPr algn="justLow"/>
            <a:r>
              <a:rPr lang="de-DE" sz="3600" b="1">
                <a:latin typeface="Gilmer Medium" panose="00000700000000000000" pitchFamily="50" charset="0"/>
              </a:rPr>
              <a:t>Das Modell:</a:t>
            </a:r>
          </a:p>
          <a:p>
            <a:pPr algn="justLow" defTabSz="646502">
              <a:defRPr/>
            </a:pPr>
            <a:endParaRPr lang="de-DE" sz="1131" b="1">
              <a:solidFill>
                <a:prstClr val="black"/>
              </a:solidFill>
              <a:latin typeface="ALEO-LIGHT" panose="020F0302020204030203" pitchFamily="34" charset="0"/>
            </a:endParaRPr>
          </a:p>
          <a:p>
            <a:pPr algn="justLow" defTabSz="646618">
              <a:defRPr/>
            </a:pPr>
            <a:r>
              <a:rPr lang="de-DE" sz="2546">
                <a:solidFill>
                  <a:prstClr val="black"/>
                </a:solidFill>
                <a:latin typeface="ALEO-LIGHT" panose="020F0302020204030203" pitchFamily="34" charset="0"/>
              </a:rPr>
              <a:t>Wir konnten mit unserem Modell eine Genauigkeit von bis zu 48% erreichen. Dies ist zwar signifikant besser als Zufallsentscheidungen (links, rechts oder nichts </a:t>
            </a:r>
            <a:r>
              <a:rPr lang="de-DE" sz="2546">
                <a:solidFill>
                  <a:prstClr val="black"/>
                </a:solidFill>
                <a:latin typeface="ALEO-LIGHT" panose="020F0302020204030203" pitchFamily="34" charset="0"/>
                <a:sym typeface="Wingdings" panose="05000000000000000000" pitchFamily="2" charset="2"/>
              </a:rPr>
              <a:t> 33%), aber andere konnten bereits bis zu 60% erreichen.</a:t>
            </a:r>
            <a:endParaRPr lang="de-DE" sz="3960" b="1">
              <a:latin typeface="Gilmer Medium" panose="00000700000000000000" pitchFamily="50" charset="0"/>
            </a:endParaRPr>
          </a:p>
        </p:txBody>
      </p:sp>
      <p:pic>
        <p:nvPicPr>
          <p:cNvPr id="42" name="Grafik 41">
            <a:extLst>
              <a:ext uri="{FF2B5EF4-FFF2-40B4-BE49-F238E27FC236}">
                <a16:creationId xmlns:a16="http://schemas.microsoft.com/office/drawing/2014/main" id="{DEA64C1F-E102-F0CD-8940-D06F75DA2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800" y="8933854"/>
            <a:ext cx="9121066" cy="3536066"/>
          </a:xfrm>
          <a:prstGeom prst="rect">
            <a:avLst/>
          </a:prstGeom>
        </p:spPr>
      </p:pic>
      <p:sp>
        <p:nvSpPr>
          <p:cNvPr id="43" name="Textfeld 5">
            <a:extLst>
              <a:ext uri="{FF2B5EF4-FFF2-40B4-BE49-F238E27FC236}">
                <a16:creationId xmlns:a16="http://schemas.microsoft.com/office/drawing/2014/main" id="{35930CD4-0FC1-9C00-11EA-B982D1218A3C}"/>
              </a:ext>
            </a:extLst>
          </p:cNvPr>
          <p:cNvSpPr txBox="1"/>
          <p:nvPr/>
        </p:nvSpPr>
        <p:spPr>
          <a:xfrm>
            <a:off x="889200" y="9287586"/>
            <a:ext cx="3187500" cy="1938992"/>
          </a:xfrm>
          <a:prstGeom prst="rect">
            <a:avLst/>
          </a:prstGeom>
          <a:noFill/>
        </p:spPr>
        <p:txBody>
          <a:bodyPr wrap="square" l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de-DE" sz="2000" b="1" i="1">
                <a:latin typeface="ALEO-Regular" panose="020F0502020204030203" pitchFamily="34" charset="0"/>
              </a:rPr>
              <a:t>Abbildung 3: </a:t>
            </a:r>
            <a:r>
              <a:rPr lang="de-DE" sz="2000" b="1" i="1">
                <a:latin typeface="ALEO-LIGHT" panose="020F0302020204030203" pitchFamily="34" charset="0"/>
              </a:rPr>
              <a:t>Verlauf der Genauigkeit der Modelle. Die verschiedenen Verläufe entstehen durch die zufälligen Startwerte der Gewichte.</a:t>
            </a:r>
            <a:endParaRPr lang="de-DE" sz="2000" i="1">
              <a:latin typeface="ALEO-LIGHT" panose="020F0302020204030203" pitchFamily="34" charset="0"/>
            </a:endParaRPr>
          </a:p>
        </p:txBody>
      </p:sp>
      <p:sp>
        <p:nvSpPr>
          <p:cNvPr id="44" name="Textfeld 43">
            <a:extLst>
              <a:ext uri="{FF2B5EF4-FFF2-40B4-BE49-F238E27FC236}">
                <a16:creationId xmlns:a16="http://schemas.microsoft.com/office/drawing/2014/main" id="{DC137B5D-84C6-B87D-336A-87EF8899B1A7}"/>
              </a:ext>
            </a:extLst>
          </p:cNvPr>
          <p:cNvSpPr txBox="1"/>
          <p:nvPr/>
        </p:nvSpPr>
        <p:spPr>
          <a:xfrm>
            <a:off x="824923" y="15906233"/>
            <a:ext cx="13033359" cy="861774"/>
          </a:xfrm>
          <a:prstGeom prst="rect">
            <a:avLst/>
          </a:prstGeom>
          <a:noFill/>
        </p:spPr>
        <p:txBody>
          <a:bodyPr wrap="square" rtlCol="0">
            <a:spAutoFit/>
          </a:bodyPr>
          <a:lstStyle/>
          <a:p>
            <a:r>
              <a:rPr lang="de-DE" sz="5000" b="1">
                <a:solidFill>
                  <a:srgbClr val="FF0000"/>
                </a:solidFill>
                <a:latin typeface="Gilmer Heavy" panose="00000900000000000000" pitchFamily="50" charset="0"/>
                <a:cs typeface="Helvetica" panose="020B0604020202020204" pitchFamily="34" charset="0"/>
              </a:rPr>
              <a:t>PROBLEME &amp; PLÄNE</a:t>
            </a:r>
          </a:p>
        </p:txBody>
      </p:sp>
      <p:sp>
        <p:nvSpPr>
          <p:cNvPr id="47" name="Textfeld 46">
            <a:extLst>
              <a:ext uri="{FF2B5EF4-FFF2-40B4-BE49-F238E27FC236}">
                <a16:creationId xmlns:a16="http://schemas.microsoft.com/office/drawing/2014/main" id="{27150024-A7D5-52F9-B52A-89622D423A32}"/>
              </a:ext>
            </a:extLst>
          </p:cNvPr>
          <p:cNvSpPr txBox="1"/>
          <p:nvPr/>
        </p:nvSpPr>
        <p:spPr>
          <a:xfrm>
            <a:off x="834717" y="21329736"/>
            <a:ext cx="11011471" cy="8094524"/>
          </a:xfrm>
          <a:prstGeom prst="rect">
            <a:avLst/>
          </a:prstGeom>
          <a:noFill/>
        </p:spPr>
        <p:txBody>
          <a:bodyPr wrap="square" rtlCol="0">
            <a:spAutoFit/>
          </a:bodyPr>
          <a:lstStyle/>
          <a:p>
            <a:pPr algn="just"/>
            <a:r>
              <a:rPr lang="de-DE" sz="3600" b="1">
                <a:latin typeface="Gilmer Medium" panose="00000700000000000000" pitchFamily="50" charset="0"/>
                <a:cs typeface="Helvetica" panose="020B0604020202020204" pitchFamily="34" charset="0"/>
              </a:rPr>
              <a:t>Weitere Verbesserungen &amp; Pläne für die Zukunft:</a:t>
            </a:r>
          </a:p>
          <a:p>
            <a:pPr algn="just"/>
            <a:endParaRPr lang="de-DE" sz="800">
              <a:effectLst/>
              <a:latin typeface="ALEO-LIGHT" panose="020F0302020204030203"/>
              <a:cs typeface="Helvetica" panose="020B0604020202020204" pitchFamily="34" charset="0"/>
            </a:endParaRP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Fertigstellung und Verbesserung des eigenen EEGs</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Abschirmen der Schaltung vor Störstrahlung (Netzfrequenz) durch ein Metallgehäuse</a:t>
            </a:r>
          </a:p>
          <a:p>
            <a:pPr marL="571500" indent="-571500" algn="just">
              <a:buFont typeface="Arial" panose="020B0604020202020204" pitchFamily="34" charset="0"/>
              <a:buChar char="•"/>
            </a:pPr>
            <a:r>
              <a:rPr lang="de-DE" sz="2800">
                <a:effectLst/>
                <a:latin typeface="ALEO-LIGHT" panose="020F0302020204030203"/>
                <a:cs typeface="Helvetica" panose="020B0604020202020204" pitchFamily="34" charset="0"/>
              </a:rPr>
              <a:t>Einbau und Erprobung neuer Filter</a:t>
            </a:r>
            <a:r>
              <a:rPr lang="de-DE" sz="2800">
                <a:latin typeface="ALEO-LIGHT" panose="020F0302020204030203"/>
                <a:cs typeface="Helvetica" panose="020B0604020202020204" pitchFamily="34" charset="0"/>
              </a:rPr>
              <a:t>schaltungen</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Verknüpfung von Messeinheit (ADC </a:t>
            </a:r>
            <a:r>
              <a:rPr lang="de-DE" sz="2800">
                <a:latin typeface="Arial" panose="020B0604020202020204" pitchFamily="34" charset="0"/>
                <a:cs typeface="Arial" panose="020B0604020202020204" pitchFamily="34" charset="0"/>
              </a:rPr>
              <a:t>→</a:t>
            </a:r>
            <a:r>
              <a:rPr lang="de-DE" sz="2800">
                <a:latin typeface="ALEO-LIGHT" panose="020F0302020204030203"/>
                <a:cs typeface="Helvetica" panose="020B0604020202020204" pitchFamily="34" charset="0"/>
                <a:sym typeface="Wingdings" panose="05000000000000000000" pitchFamily="2" charset="2"/>
              </a:rPr>
              <a:t> </a:t>
            </a:r>
            <a:r>
              <a:rPr lang="de-DE" sz="2800">
                <a:latin typeface="ALEO-LIGHT" panose="020F0302020204030203"/>
                <a:cs typeface="Helvetica" panose="020B0604020202020204" pitchFamily="34" charset="0"/>
              </a:rPr>
              <a:t>Raspberry Pi) mit dem Verstärker</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Vergleich eigener Lösung mit einem professionellen Aufbau</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Ausführung der Dokumentation: Erklärung der dahinterstehenden Konzepte (neuronale Netzwerke, Gehirnaktivitätsmuster, …)</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Anleitung für den Bau unseres EEGs erstellen</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Eigenen Datensatz für „links-nichts-rechts“ erstellen</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Differenzierung von „an Richtung x denken“: Räumlich, sprachlich, …?</a:t>
            </a:r>
          </a:p>
          <a:p>
            <a:pPr marL="571500" indent="-571500" algn="just">
              <a:buFont typeface="Arial" panose="020B0604020202020204" pitchFamily="34" charset="0"/>
              <a:buChar char="•"/>
            </a:pPr>
            <a:r>
              <a:rPr lang="de-DE" sz="2800">
                <a:latin typeface="ALEO-LIGHT" panose="020F0302020204030203"/>
                <a:cs typeface="Helvetica" panose="020B0604020202020204" pitchFamily="34" charset="0"/>
              </a:rPr>
              <a:t>Automatische Bestimmung relevanter Gehirnbereiche durch Berechnung von Feature </a:t>
            </a:r>
            <a:r>
              <a:rPr lang="de-DE" sz="2800" err="1">
                <a:latin typeface="ALEO-LIGHT" panose="020F0302020204030203"/>
                <a:cs typeface="Helvetica" panose="020B0604020202020204" pitchFamily="34" charset="0"/>
              </a:rPr>
              <a:t>Importance</a:t>
            </a:r>
            <a:endParaRPr lang="de-DE" sz="2800">
              <a:latin typeface="ALEO-LIGHT" panose="020F0302020204030203"/>
              <a:cs typeface="Helvetica" panose="020B0604020202020204" pitchFamily="34" charset="0"/>
            </a:endParaRPr>
          </a:p>
          <a:p>
            <a:pPr marL="571500" indent="-571500" algn="just">
              <a:buFont typeface="Arial" panose="020B0604020202020204" pitchFamily="34" charset="0"/>
              <a:buChar char="•"/>
            </a:pPr>
            <a:endParaRPr lang="de-DE" sz="2800">
              <a:latin typeface="ALEO-LIGHT" panose="020F0302020204030203"/>
              <a:cs typeface="Helvetica" panose="020B0604020202020204" pitchFamily="34" charset="0"/>
            </a:endParaRPr>
          </a:p>
        </p:txBody>
      </p:sp>
      <p:sp>
        <p:nvSpPr>
          <p:cNvPr id="48" name="Textfeld 47">
            <a:extLst>
              <a:ext uri="{FF2B5EF4-FFF2-40B4-BE49-F238E27FC236}">
                <a16:creationId xmlns:a16="http://schemas.microsoft.com/office/drawing/2014/main" id="{C87534B7-A3DE-2D05-D02E-A3E1CF92B5B6}"/>
              </a:ext>
            </a:extLst>
          </p:cNvPr>
          <p:cNvSpPr txBox="1"/>
          <p:nvPr/>
        </p:nvSpPr>
        <p:spPr>
          <a:xfrm>
            <a:off x="824923" y="16791018"/>
            <a:ext cx="19536485" cy="4154984"/>
          </a:xfrm>
          <a:prstGeom prst="rect">
            <a:avLst/>
          </a:prstGeom>
          <a:noFill/>
        </p:spPr>
        <p:txBody>
          <a:bodyPr wrap="square">
            <a:spAutoFit/>
          </a:bodyPr>
          <a:lstStyle/>
          <a:p>
            <a:pPr algn="justLow"/>
            <a:r>
              <a:rPr lang="de-DE" sz="2800">
                <a:latin typeface="ALEO-LIGHT" panose="020F0302020204030203"/>
                <a:cs typeface="Helvetica" panose="020B0604020202020204" pitchFamily="34" charset="0"/>
              </a:rPr>
              <a:t>Der nächste Schritt wird sein, die einzelnen Komponenten (EEG, Software: Datensammlung, Software: Datenverarbeitung, …) zu integrieren und entstehende Probleme zu lösen .</a:t>
            </a:r>
          </a:p>
          <a:p>
            <a:pPr algn="justLow"/>
            <a:endParaRPr lang="de-DE" sz="600">
              <a:latin typeface="ALEO-LIGHT" panose="020F0302020204030203"/>
              <a:cs typeface="Helvetica" panose="020B0604020202020204" pitchFamily="34" charset="0"/>
            </a:endParaRPr>
          </a:p>
          <a:p>
            <a:pPr algn="justLow"/>
            <a:r>
              <a:rPr lang="de-DE" sz="2800">
                <a:latin typeface="ALEO-LIGHT" panose="020F0302020204030203"/>
                <a:cs typeface="Helvetica" panose="020B0604020202020204" pitchFamily="34" charset="0"/>
              </a:rPr>
              <a:t>Danach wollen wir untersuchen, wieso wir mit den gleichen Trainingsdaten mit unserem Modell nicht auf die selbe Genauigkeit kommen wie andere, und diese Probleme wenn möglich zu beheben.</a:t>
            </a:r>
          </a:p>
          <a:p>
            <a:pPr algn="justLow"/>
            <a:endParaRPr lang="de-DE" sz="600">
              <a:latin typeface="ALEO-LIGHT" panose="020F0302020204030203"/>
              <a:cs typeface="Helvetica" panose="020B0604020202020204" pitchFamily="34" charset="0"/>
            </a:endParaRPr>
          </a:p>
          <a:p>
            <a:pPr algn="justLow"/>
            <a:r>
              <a:rPr lang="de-DE" sz="2800">
                <a:latin typeface="ALEO-LIGHT" panose="020F0302020204030203"/>
                <a:cs typeface="Helvetica" panose="020B0604020202020204" pitchFamily="34" charset="0"/>
              </a:rPr>
              <a:t>Wir konnten unser Forschungsziel unter anderem nicht erreichen, da das Framework nicht wie beabsichtigt für alle BCIs ohne weiteres verwendbar, da die Voreinstellungen und implementierten Module auf ein spezifisches Anwendungsbeispiel ausgelegt sind. Deshalb planen wir, weitere BCIs mit unserem Framework zu testen und die Voreinstellungen so anzupassen, dass sie für möglichste jedes dieser BCIs gleichzeitig geeignet sind. Um dabei zu helfen, wollen wir eine Hyperparameter-Optimierung (automatische Optimierung der Einstellungen) implementieren.</a:t>
            </a:r>
          </a:p>
        </p:txBody>
      </p:sp>
      <p:sp>
        <p:nvSpPr>
          <p:cNvPr id="50" name="Rechteck 42">
            <a:extLst>
              <a:ext uri="{FF2B5EF4-FFF2-40B4-BE49-F238E27FC236}">
                <a16:creationId xmlns:a16="http://schemas.microsoft.com/office/drawing/2014/main" id="{DCDAA590-CBD7-D577-668C-90CA5FF0238B}"/>
              </a:ext>
            </a:extLst>
          </p:cNvPr>
          <p:cNvSpPr/>
          <p:nvPr/>
        </p:nvSpPr>
        <p:spPr>
          <a:xfrm>
            <a:off x="12795872" y="22038519"/>
            <a:ext cx="8013740" cy="7832401"/>
          </a:xfrm>
          <a:custGeom>
            <a:avLst/>
            <a:gdLst>
              <a:gd name="connsiteX0" fmla="*/ 0 w 27899520"/>
              <a:gd name="connsiteY0" fmla="*/ 0 h 7080018"/>
              <a:gd name="connsiteX1" fmla="*/ 27899520 w 27899520"/>
              <a:gd name="connsiteY1" fmla="*/ 0 h 7080018"/>
              <a:gd name="connsiteX2" fmla="*/ 27899520 w 27899520"/>
              <a:gd name="connsiteY2" fmla="*/ 7080018 h 7080018"/>
              <a:gd name="connsiteX3" fmla="*/ 0 w 27899520"/>
              <a:gd name="connsiteY3" fmla="*/ 7080018 h 7080018"/>
              <a:gd name="connsiteX4" fmla="*/ 0 w 27899520"/>
              <a:gd name="connsiteY4" fmla="*/ 0 h 7080018"/>
              <a:gd name="connsiteX0" fmla="*/ 0 w 27899520"/>
              <a:gd name="connsiteY0" fmla="*/ 0 h 7080018"/>
              <a:gd name="connsiteX1" fmla="*/ 27899520 w 27899520"/>
              <a:gd name="connsiteY1" fmla="*/ 0 h 7080018"/>
              <a:gd name="connsiteX2" fmla="*/ 27899520 w 27899520"/>
              <a:gd name="connsiteY2" fmla="*/ 7080018 h 7080018"/>
              <a:gd name="connsiteX3" fmla="*/ 20685919 w 27899520"/>
              <a:gd name="connsiteY3" fmla="*/ 7065855 h 7080018"/>
              <a:gd name="connsiteX4" fmla="*/ 0 w 27899520"/>
              <a:gd name="connsiteY4" fmla="*/ 7080018 h 7080018"/>
              <a:gd name="connsiteX5" fmla="*/ 0 w 27899520"/>
              <a:gd name="connsiteY5" fmla="*/ 0 h 708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99520" h="7080018">
                <a:moveTo>
                  <a:pt x="0" y="0"/>
                </a:moveTo>
                <a:lnTo>
                  <a:pt x="27899520" y="0"/>
                </a:lnTo>
                <a:lnTo>
                  <a:pt x="27899520" y="7080018"/>
                </a:lnTo>
                <a:lnTo>
                  <a:pt x="20685919" y="7065855"/>
                </a:lnTo>
                <a:lnTo>
                  <a:pt x="0" y="7080018"/>
                </a:lnTo>
                <a:lnTo>
                  <a:pt x="0" y="0"/>
                </a:lnTo>
                <a:close/>
              </a:path>
            </a:pathLst>
          </a:custGeom>
          <a:noFill/>
          <a:ln w="76200">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latin typeface="Gilmer Medium" panose="00000700000000000000" pitchFamily="50" charset="0"/>
              <a:cs typeface="Helvetica" panose="020B0604020202020204" pitchFamily="34" charset="0"/>
            </a:endParaRPr>
          </a:p>
        </p:txBody>
      </p:sp>
      <p:sp>
        <p:nvSpPr>
          <p:cNvPr id="51" name="Textfeld 50">
            <a:extLst>
              <a:ext uri="{FF2B5EF4-FFF2-40B4-BE49-F238E27FC236}">
                <a16:creationId xmlns:a16="http://schemas.microsoft.com/office/drawing/2014/main" id="{5F25438C-1C9E-C844-C79E-4814CF04463F}"/>
              </a:ext>
            </a:extLst>
          </p:cNvPr>
          <p:cNvSpPr txBox="1"/>
          <p:nvPr/>
        </p:nvSpPr>
        <p:spPr>
          <a:xfrm>
            <a:off x="13171097" y="22082396"/>
            <a:ext cx="6798218" cy="861774"/>
          </a:xfrm>
          <a:prstGeom prst="rect">
            <a:avLst/>
          </a:prstGeom>
          <a:noFill/>
        </p:spPr>
        <p:txBody>
          <a:bodyPr wrap="square" rtlCol="0">
            <a:spAutoFit/>
          </a:bodyPr>
          <a:lstStyle/>
          <a:p>
            <a:r>
              <a:rPr lang="de-DE" sz="5000" b="1">
                <a:solidFill>
                  <a:srgbClr val="002060"/>
                </a:solidFill>
                <a:latin typeface="Gilmer Heavy" panose="00000900000000000000" pitchFamily="50" charset="0"/>
                <a:cs typeface="Helvetica" panose="020B0604020202020204" pitchFamily="34" charset="0"/>
              </a:rPr>
              <a:t>Weiteres</a:t>
            </a:r>
          </a:p>
        </p:txBody>
      </p:sp>
      <p:pic>
        <p:nvPicPr>
          <p:cNvPr id="57" name="Grafik 56">
            <a:extLst>
              <a:ext uri="{FF2B5EF4-FFF2-40B4-BE49-F238E27FC236}">
                <a16:creationId xmlns:a16="http://schemas.microsoft.com/office/drawing/2014/main" id="{7F06CA8B-B93E-0B29-BEE5-CE90B06A83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73365" y="22948502"/>
            <a:ext cx="2209800" cy="2209800"/>
          </a:xfrm>
          <a:prstGeom prst="rect">
            <a:avLst/>
          </a:prstGeom>
        </p:spPr>
      </p:pic>
      <p:sp>
        <p:nvSpPr>
          <p:cNvPr id="58" name="Textfeld 57">
            <a:extLst>
              <a:ext uri="{FF2B5EF4-FFF2-40B4-BE49-F238E27FC236}">
                <a16:creationId xmlns:a16="http://schemas.microsoft.com/office/drawing/2014/main" id="{6D26B226-87B5-C24A-E1D2-79A93A7720C5}"/>
              </a:ext>
            </a:extLst>
          </p:cNvPr>
          <p:cNvSpPr txBox="1"/>
          <p:nvPr/>
        </p:nvSpPr>
        <p:spPr>
          <a:xfrm>
            <a:off x="13190250" y="25537065"/>
            <a:ext cx="6208114" cy="1938992"/>
          </a:xfrm>
          <a:prstGeom prst="rect">
            <a:avLst/>
          </a:prstGeom>
          <a:noFill/>
        </p:spPr>
        <p:txBody>
          <a:bodyPr wrap="square" rtlCol="0">
            <a:spAutoFit/>
          </a:bodyPr>
          <a:lstStyle/>
          <a:p>
            <a:r>
              <a:rPr lang="de-DE" sz="3600">
                <a:latin typeface="Gilmer Medium" panose="00000700000000000000" pitchFamily="50" charset="0"/>
              </a:rPr>
              <a:t>Kontakt:</a:t>
            </a:r>
          </a:p>
          <a:p>
            <a:r>
              <a:rPr lang="de-DE" sz="2800">
                <a:latin typeface="ALEO-LIGHT" panose="020F0302020204030203"/>
              </a:rPr>
              <a:t>matteo.r.friedrich@gmail.com</a:t>
            </a:r>
          </a:p>
          <a:p>
            <a:r>
              <a:rPr lang="de-DE" sz="2800">
                <a:latin typeface="ALEO-LIGHT" panose="020F0302020204030203"/>
              </a:rPr>
              <a:t>alexander.reimer2357@gmail.com</a:t>
            </a:r>
          </a:p>
          <a:p>
            <a:r>
              <a:rPr lang="de-DE" sz="2800">
                <a:latin typeface="ALEO-LIGHT" panose="020F0302020204030203"/>
              </a:rPr>
              <a:t>mattes.brinkmann@kabelmail.de</a:t>
            </a:r>
          </a:p>
        </p:txBody>
      </p:sp>
      <p:sp>
        <p:nvSpPr>
          <p:cNvPr id="2" name="Textfeld 1">
            <a:extLst>
              <a:ext uri="{FF2B5EF4-FFF2-40B4-BE49-F238E27FC236}">
                <a16:creationId xmlns:a16="http://schemas.microsoft.com/office/drawing/2014/main" id="{4D4E8F6B-A610-E6A6-B8E8-1F2F6B8B3662}"/>
              </a:ext>
            </a:extLst>
          </p:cNvPr>
          <p:cNvSpPr txBox="1"/>
          <p:nvPr/>
        </p:nvSpPr>
        <p:spPr>
          <a:xfrm>
            <a:off x="13190251" y="25178085"/>
            <a:ext cx="7117033" cy="400110"/>
          </a:xfrm>
          <a:prstGeom prst="rect">
            <a:avLst/>
          </a:prstGeom>
          <a:noFill/>
        </p:spPr>
        <p:txBody>
          <a:bodyPr wrap="square" rtlCol="0">
            <a:spAutoFit/>
          </a:bodyPr>
          <a:lstStyle/>
          <a:p>
            <a:r>
              <a:rPr lang="de-DE" sz="2000">
                <a:latin typeface="Courier New" panose="02070309020205020404" pitchFamily="49" charset="0"/>
                <a:cs typeface="Courier New" panose="02070309020205020404" pitchFamily="49" charset="0"/>
              </a:rPr>
              <a:t>github.com/AR102/</a:t>
            </a:r>
            <a:r>
              <a:rPr lang="de-DE" sz="2000" err="1">
                <a:latin typeface="Courier New" panose="02070309020205020404" pitchFamily="49" charset="0"/>
                <a:cs typeface="Courier New" panose="02070309020205020404" pitchFamily="49" charset="0"/>
              </a:rPr>
              <a:t>Interpreting</a:t>
            </a:r>
            <a:r>
              <a:rPr lang="de-DE" sz="2000">
                <a:latin typeface="Courier New" panose="02070309020205020404" pitchFamily="49" charset="0"/>
                <a:cs typeface="Courier New" panose="02070309020205020404" pitchFamily="49" charset="0"/>
              </a:rPr>
              <a:t>-EEG-</a:t>
            </a:r>
            <a:r>
              <a:rPr lang="de-DE" sz="2000" err="1">
                <a:latin typeface="Courier New" panose="02070309020205020404" pitchFamily="49" charset="0"/>
                <a:cs typeface="Courier New" panose="02070309020205020404" pitchFamily="49" charset="0"/>
              </a:rPr>
              <a:t>with</a:t>
            </a:r>
            <a:r>
              <a:rPr lang="de-DE" sz="2000">
                <a:latin typeface="Courier New" panose="02070309020205020404" pitchFamily="49" charset="0"/>
                <a:cs typeface="Courier New" panose="02070309020205020404" pitchFamily="49" charset="0"/>
              </a:rPr>
              <a:t>-AI</a:t>
            </a:r>
          </a:p>
        </p:txBody>
      </p:sp>
      <p:sp>
        <p:nvSpPr>
          <p:cNvPr id="15" name="Textfeld 14">
            <a:extLst>
              <a:ext uri="{FF2B5EF4-FFF2-40B4-BE49-F238E27FC236}">
                <a16:creationId xmlns:a16="http://schemas.microsoft.com/office/drawing/2014/main" id="{2F82C7C7-3311-004E-DB96-A980FDAE4861}"/>
              </a:ext>
            </a:extLst>
          </p:cNvPr>
          <p:cNvSpPr txBox="1"/>
          <p:nvPr/>
        </p:nvSpPr>
        <p:spPr>
          <a:xfrm>
            <a:off x="15756195" y="22912650"/>
            <a:ext cx="4551089" cy="2246769"/>
          </a:xfrm>
          <a:prstGeom prst="rect">
            <a:avLst/>
          </a:prstGeom>
          <a:noFill/>
        </p:spPr>
        <p:txBody>
          <a:bodyPr wrap="square">
            <a:spAutoFit/>
          </a:bodyPr>
          <a:lstStyle/>
          <a:p>
            <a:pPr marL="0" marR="0" lvl="0" indent="0" algn="justLow" defTabSz="457200" rtl="0" eaLnBrk="1" fontAlgn="auto" latinLnBrk="0" hangingPunct="1">
              <a:lnSpc>
                <a:spcPct val="100000"/>
              </a:lnSpc>
              <a:spcBef>
                <a:spcPts val="0"/>
              </a:spcBef>
              <a:spcAft>
                <a:spcPts val="0"/>
              </a:spcAft>
              <a:buClrTx/>
              <a:buSzTx/>
              <a:buFontTx/>
              <a:buNone/>
              <a:tabLst/>
              <a:defRPr/>
            </a:pPr>
            <a:r>
              <a:rPr kumimoji="0" lang="de-DE" sz="2800" b="0" i="0" u="none" strike="noStrike" kern="1200" cap="none" spc="0" normalizeH="0" baseline="0" noProof="0">
                <a:ln>
                  <a:noFill/>
                </a:ln>
                <a:solidFill>
                  <a:prstClr val="black"/>
                </a:solidFill>
                <a:effectLst/>
                <a:uLnTx/>
                <a:uFillTx/>
                <a:latin typeface="ALEO-LIGHT" panose="020F0302020204030203"/>
                <a:ea typeface="+mn-ea"/>
                <a:cs typeface="Helvetica" panose="020B0604020202020204" pitchFamily="34" charset="0"/>
              </a:rPr>
              <a:t>Auf unserem GitHub Repository (s. QR-Code), lassen sich unser Quellcode, Anleitungen und unser Bericht  finden.</a:t>
            </a:r>
          </a:p>
        </p:txBody>
      </p:sp>
      <p:sp>
        <p:nvSpPr>
          <p:cNvPr id="26" name="Freihandform: Form 25">
            <a:extLst>
              <a:ext uri="{FF2B5EF4-FFF2-40B4-BE49-F238E27FC236}">
                <a16:creationId xmlns:a16="http://schemas.microsoft.com/office/drawing/2014/main" id="{E3025169-07D1-6985-AD3F-F5B532155B54}"/>
              </a:ext>
            </a:extLst>
          </p:cNvPr>
          <p:cNvSpPr/>
          <p:nvPr/>
        </p:nvSpPr>
        <p:spPr>
          <a:xfrm>
            <a:off x="574012" y="15825527"/>
            <a:ext cx="20235600" cy="14045394"/>
          </a:xfrm>
          <a:custGeom>
            <a:avLst/>
            <a:gdLst>
              <a:gd name="connsiteX0" fmla="*/ 0 w 20235600"/>
              <a:gd name="connsiteY0" fmla="*/ 0 h 13663970"/>
              <a:gd name="connsiteX1" fmla="*/ 20235600 w 20235600"/>
              <a:gd name="connsiteY1" fmla="*/ 0 h 13663970"/>
              <a:gd name="connsiteX2" fmla="*/ 20235600 w 20235600"/>
              <a:gd name="connsiteY2" fmla="*/ 5631678 h 13663970"/>
              <a:gd name="connsiteX3" fmla="*/ 11738638 w 20235600"/>
              <a:gd name="connsiteY3" fmla="*/ 5631678 h 13663970"/>
              <a:gd name="connsiteX4" fmla="*/ 11738638 w 20235600"/>
              <a:gd name="connsiteY4" fmla="*/ 7048514 h 13663970"/>
              <a:gd name="connsiteX5" fmla="*/ 11735359 w 20235600"/>
              <a:gd name="connsiteY5" fmla="*/ 7048514 h 13663970"/>
              <a:gd name="connsiteX6" fmla="*/ 11735359 w 20235600"/>
              <a:gd name="connsiteY6" fmla="*/ 13663970 h 13663970"/>
              <a:gd name="connsiteX7" fmla="*/ 0 w 20235600"/>
              <a:gd name="connsiteY7" fmla="*/ 13663970 h 13663970"/>
              <a:gd name="connsiteX0" fmla="*/ 0 w 20235600"/>
              <a:gd name="connsiteY0" fmla="*/ 0 h 13663970"/>
              <a:gd name="connsiteX1" fmla="*/ 20235600 w 20235600"/>
              <a:gd name="connsiteY1" fmla="*/ 0 h 13663970"/>
              <a:gd name="connsiteX2" fmla="*/ 20235600 w 20235600"/>
              <a:gd name="connsiteY2" fmla="*/ 5631678 h 13663970"/>
              <a:gd name="connsiteX3" fmla="*/ 11713238 w 20235600"/>
              <a:gd name="connsiteY3" fmla="*/ 5638028 h 13663970"/>
              <a:gd name="connsiteX4" fmla="*/ 11738638 w 20235600"/>
              <a:gd name="connsiteY4" fmla="*/ 7048514 h 13663970"/>
              <a:gd name="connsiteX5" fmla="*/ 11735359 w 20235600"/>
              <a:gd name="connsiteY5" fmla="*/ 7048514 h 13663970"/>
              <a:gd name="connsiteX6" fmla="*/ 11735359 w 20235600"/>
              <a:gd name="connsiteY6" fmla="*/ 13663970 h 13663970"/>
              <a:gd name="connsiteX7" fmla="*/ 0 w 20235600"/>
              <a:gd name="connsiteY7" fmla="*/ 13663970 h 13663970"/>
              <a:gd name="connsiteX8" fmla="*/ 0 w 20235600"/>
              <a:gd name="connsiteY8" fmla="*/ 0 h 13663970"/>
              <a:gd name="connsiteX0" fmla="*/ 0 w 20235600"/>
              <a:gd name="connsiteY0" fmla="*/ 0 h 13663970"/>
              <a:gd name="connsiteX1" fmla="*/ 20235600 w 20235600"/>
              <a:gd name="connsiteY1" fmla="*/ 0 h 13663970"/>
              <a:gd name="connsiteX2" fmla="*/ 20235600 w 20235600"/>
              <a:gd name="connsiteY2" fmla="*/ 5631678 h 13663970"/>
              <a:gd name="connsiteX3" fmla="*/ 11713238 w 20235600"/>
              <a:gd name="connsiteY3" fmla="*/ 5638028 h 13663970"/>
              <a:gd name="connsiteX4" fmla="*/ 11738638 w 20235600"/>
              <a:gd name="connsiteY4" fmla="*/ 7048514 h 13663970"/>
              <a:gd name="connsiteX5" fmla="*/ 11735359 w 20235600"/>
              <a:gd name="connsiteY5" fmla="*/ 13663970 h 13663970"/>
              <a:gd name="connsiteX6" fmla="*/ 0 w 20235600"/>
              <a:gd name="connsiteY6" fmla="*/ 13663970 h 13663970"/>
              <a:gd name="connsiteX7" fmla="*/ 0 w 20235600"/>
              <a:gd name="connsiteY7" fmla="*/ 0 h 13663970"/>
              <a:gd name="connsiteX0" fmla="*/ 0 w 20235600"/>
              <a:gd name="connsiteY0" fmla="*/ 0 h 13663970"/>
              <a:gd name="connsiteX1" fmla="*/ 20235600 w 20235600"/>
              <a:gd name="connsiteY1" fmla="*/ 0 h 13663970"/>
              <a:gd name="connsiteX2" fmla="*/ 20235600 w 20235600"/>
              <a:gd name="connsiteY2" fmla="*/ 5631678 h 13663970"/>
              <a:gd name="connsiteX3" fmla="*/ 11713238 w 20235600"/>
              <a:gd name="connsiteY3" fmla="*/ 5638028 h 13663970"/>
              <a:gd name="connsiteX4" fmla="*/ 11735359 w 20235600"/>
              <a:gd name="connsiteY4" fmla="*/ 13663970 h 13663970"/>
              <a:gd name="connsiteX5" fmla="*/ 0 w 20235600"/>
              <a:gd name="connsiteY5" fmla="*/ 13663970 h 13663970"/>
              <a:gd name="connsiteX6" fmla="*/ 0 w 20235600"/>
              <a:gd name="connsiteY6" fmla="*/ 0 h 13663970"/>
              <a:gd name="connsiteX0" fmla="*/ 0 w 20235600"/>
              <a:gd name="connsiteY0" fmla="*/ 0 h 13663970"/>
              <a:gd name="connsiteX1" fmla="*/ 20235600 w 20235600"/>
              <a:gd name="connsiteY1" fmla="*/ 0 h 13663970"/>
              <a:gd name="connsiteX2" fmla="*/ 20235600 w 20235600"/>
              <a:gd name="connsiteY2" fmla="*/ 5631678 h 13663970"/>
              <a:gd name="connsiteX3" fmla="*/ 11756781 w 20235600"/>
              <a:gd name="connsiteY3" fmla="*/ 5623513 h 13663970"/>
              <a:gd name="connsiteX4" fmla="*/ 11735359 w 20235600"/>
              <a:gd name="connsiteY4" fmla="*/ 13663970 h 13663970"/>
              <a:gd name="connsiteX5" fmla="*/ 0 w 20235600"/>
              <a:gd name="connsiteY5" fmla="*/ 13663970 h 13663970"/>
              <a:gd name="connsiteX6" fmla="*/ 0 w 20235600"/>
              <a:gd name="connsiteY6" fmla="*/ 0 h 13663970"/>
              <a:gd name="connsiteX0" fmla="*/ 0 w 20235600"/>
              <a:gd name="connsiteY0" fmla="*/ 0 h 13663970"/>
              <a:gd name="connsiteX1" fmla="*/ 20235600 w 20235600"/>
              <a:gd name="connsiteY1" fmla="*/ 0 h 13663970"/>
              <a:gd name="connsiteX2" fmla="*/ 20235600 w 20235600"/>
              <a:gd name="connsiteY2" fmla="*/ 5631678 h 13663970"/>
              <a:gd name="connsiteX3" fmla="*/ 11742267 w 20235600"/>
              <a:gd name="connsiteY3" fmla="*/ 5638027 h 13663970"/>
              <a:gd name="connsiteX4" fmla="*/ 11735359 w 20235600"/>
              <a:gd name="connsiteY4" fmla="*/ 13663970 h 13663970"/>
              <a:gd name="connsiteX5" fmla="*/ 0 w 20235600"/>
              <a:gd name="connsiteY5" fmla="*/ 13663970 h 13663970"/>
              <a:gd name="connsiteX6" fmla="*/ 0 w 20235600"/>
              <a:gd name="connsiteY6" fmla="*/ 0 h 1366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35600" h="13663970">
                <a:moveTo>
                  <a:pt x="0" y="0"/>
                </a:moveTo>
                <a:lnTo>
                  <a:pt x="20235600" y="0"/>
                </a:lnTo>
                <a:lnTo>
                  <a:pt x="20235600" y="5631678"/>
                </a:lnTo>
                <a:lnTo>
                  <a:pt x="11742267" y="5638027"/>
                </a:lnTo>
                <a:cubicBezTo>
                  <a:pt x="11749641" y="8313341"/>
                  <a:pt x="11727985" y="10988656"/>
                  <a:pt x="11735359" y="13663970"/>
                </a:cubicBezTo>
                <a:lnTo>
                  <a:pt x="0" y="13663970"/>
                </a:lnTo>
                <a:lnTo>
                  <a:pt x="0" y="0"/>
                </a:lnTo>
                <a:close/>
              </a:path>
            </a:pathLst>
          </a:cu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7" name="Textfeld 26">
            <a:extLst>
              <a:ext uri="{FF2B5EF4-FFF2-40B4-BE49-F238E27FC236}">
                <a16:creationId xmlns:a16="http://schemas.microsoft.com/office/drawing/2014/main" id="{679673C4-D574-B3CB-B06F-787E5D948D1F}"/>
              </a:ext>
            </a:extLst>
          </p:cNvPr>
          <p:cNvSpPr txBox="1"/>
          <p:nvPr/>
        </p:nvSpPr>
        <p:spPr>
          <a:xfrm>
            <a:off x="13171098" y="27430463"/>
            <a:ext cx="7190310" cy="2031325"/>
          </a:xfrm>
          <a:prstGeom prst="rect">
            <a:avLst/>
          </a:prstGeom>
          <a:noFill/>
        </p:spPr>
        <p:txBody>
          <a:bodyPr wrap="square" rtlCol="0">
            <a:spAutoFit/>
          </a:bodyPr>
          <a:lstStyle/>
          <a:p>
            <a:r>
              <a:rPr lang="de-DE" sz="3600">
                <a:latin typeface="Gilmer Medium" panose="00000700000000000000" pitchFamily="50" charset="0"/>
              </a:rPr>
              <a:t>Danke…</a:t>
            </a:r>
          </a:p>
          <a:p>
            <a:endParaRPr lang="de-DE" sz="600">
              <a:latin typeface="ALEO-LIGHT" panose="020F0302020204030203"/>
            </a:endParaRPr>
          </a:p>
          <a:p>
            <a:r>
              <a:rPr lang="de-DE" sz="2800">
                <a:latin typeface="ALEO-LIGHT" panose="020F0302020204030203"/>
              </a:rPr>
              <a:t>…an unsere Projektbetreuer Herr Dr. Glade und Herr </a:t>
            </a:r>
            <a:r>
              <a:rPr lang="de-DE" sz="2800" err="1">
                <a:latin typeface="ALEO-LIGHT" panose="020F0302020204030203"/>
              </a:rPr>
              <a:t>Husemeyer</a:t>
            </a:r>
            <a:r>
              <a:rPr lang="de-DE" sz="2800">
                <a:latin typeface="ALEO-LIGHT" panose="020F0302020204030203"/>
              </a:rPr>
              <a:t> sowie den GEO-Förderverein für ihre Unterstützung.</a:t>
            </a:r>
          </a:p>
        </p:txBody>
      </p:sp>
    </p:spTree>
    <p:extLst>
      <p:ext uri="{BB962C8B-B14F-4D97-AF65-F5344CB8AC3E}">
        <p14:creationId xmlns:p14="http://schemas.microsoft.com/office/powerpoint/2010/main" val="29874640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1297</Words>
  <Application>Microsoft Office PowerPoint</Application>
  <PresentationFormat>Benutzerdefiniert</PresentationFormat>
  <Paragraphs>130</Paragraphs>
  <Slides>2</Slides>
  <Notes>0</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2</vt:i4>
      </vt:variant>
    </vt:vector>
  </HeadingPairs>
  <TitlesOfParts>
    <vt:vector size="14" baseType="lpstr">
      <vt:lpstr>ALEO-LIGHT</vt:lpstr>
      <vt:lpstr>ALEO-Regular</vt:lpstr>
      <vt:lpstr>Arial</vt:lpstr>
      <vt:lpstr>Calibri</vt:lpstr>
      <vt:lpstr>Calibri Light</vt:lpstr>
      <vt:lpstr>Consolas</vt:lpstr>
      <vt:lpstr>Courier New</vt:lpstr>
      <vt:lpstr>Gilmer Heavy</vt:lpstr>
      <vt:lpstr>Gilmer Medium</vt:lpstr>
      <vt:lpstr>LM Mono 10</vt:lpstr>
      <vt:lpstr>Symbol</vt:lpstr>
      <vt:lpstr>Office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Alexander Reimer</dc:creator>
  <cp:lastModifiedBy>Alexander</cp:lastModifiedBy>
  <cp:revision>1</cp:revision>
  <dcterms:created xsi:type="dcterms:W3CDTF">2023-02-12T16:58:33Z</dcterms:created>
  <dcterms:modified xsi:type="dcterms:W3CDTF">2023-02-14T13:59:28Z</dcterms:modified>
</cp:coreProperties>
</file>