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9" r:id="rId4"/>
    <p:sldId id="270" r:id="rId5"/>
    <p:sldId id="271" r:id="rId6"/>
    <p:sldId id="260" r:id="rId7"/>
    <p:sldId id="272" r:id="rId8"/>
    <p:sldId id="273" r:id="rId9"/>
    <p:sldId id="259" r:id="rId10"/>
    <p:sldId id="265" r:id="rId11"/>
    <p:sldId id="261" r:id="rId12"/>
    <p:sldId id="263" r:id="rId13"/>
    <p:sldId id="268" r:id="rId14"/>
    <p:sldId id="264" r:id="rId15"/>
    <p:sldId id="267" r:id="rId16"/>
    <p:sldId id="279" r:id="rId17"/>
    <p:sldId id="266" r:id="rId18"/>
    <p:sldId id="278" r:id="rId19"/>
    <p:sldId id="277" r:id="rId20"/>
    <p:sldId id="274" r:id="rId21"/>
    <p:sldId id="25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EAED"/>
    <a:srgbClr val="B1F3F5"/>
    <a:srgbClr val="1CADE4"/>
    <a:srgbClr val="5C7C90"/>
    <a:srgbClr val="FFFFFF"/>
    <a:srgbClr val="335B74"/>
    <a:srgbClr val="335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49B89-73CF-4B67-A1EE-F45EC37F96EB}" v="784" dt="2023-02-15T19:06:21.133"/>
    <p1510:client id="{761E6C2C-C08E-479E-8860-5F6B3A3CBCFC}" v="2742" dt="2023-02-16T09:03:1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Rinkmann" userId="c99f10f24911953a" providerId="Windows Live" clId="Web-{00F49B89-73CF-4B67-A1EE-F45EC37F96EB}"/>
    <pc:docChg chg="modSld">
      <pc:chgData name="Dr. Rinkmann" userId="c99f10f24911953a" providerId="Windows Live" clId="Web-{00F49B89-73CF-4B67-A1EE-F45EC37F96EB}" dt="2023-02-15T19:06:21.133" v="778" actId="14100"/>
      <pc:docMkLst>
        <pc:docMk/>
      </pc:docMkLst>
      <pc:sldChg chg="addSp delSp modSp">
        <pc:chgData name="Dr. Rinkmann" userId="c99f10f24911953a" providerId="Windows Live" clId="Web-{00F49B89-73CF-4B67-A1EE-F45EC37F96EB}" dt="2023-02-15T19:06:21.133" v="778" actId="14100"/>
        <pc:sldMkLst>
          <pc:docMk/>
          <pc:sldMk cId="2197205464" sldId="259"/>
        </pc:sldMkLst>
        <pc:picChg chg="add mod">
          <ac:chgData name="Dr. Rinkmann" userId="c99f10f24911953a" providerId="Windows Live" clId="Web-{00F49B89-73CF-4B67-A1EE-F45EC37F96EB}" dt="2023-02-15T18:45:11.593" v="762" actId="1076"/>
          <ac:picMkLst>
            <pc:docMk/>
            <pc:sldMk cId="2197205464" sldId="259"/>
            <ac:picMk id="4" creationId="{9C711532-4C67-842A-56A0-D3EBFBD92F78}"/>
          </ac:picMkLst>
        </pc:picChg>
        <pc:picChg chg="add del mod">
          <ac:chgData name="Dr. Rinkmann" userId="c99f10f24911953a" providerId="Windows Live" clId="Web-{00F49B89-73CF-4B67-A1EE-F45EC37F96EB}" dt="2023-02-15T19:01:58.499" v="768"/>
          <ac:picMkLst>
            <pc:docMk/>
            <pc:sldMk cId="2197205464" sldId="259"/>
            <ac:picMk id="5" creationId="{86B50C0C-ACC5-2B8F-422C-80A66C10B4BC}"/>
          </ac:picMkLst>
        </pc:picChg>
        <pc:picChg chg="add mod">
          <ac:chgData name="Dr. Rinkmann" userId="c99f10f24911953a" providerId="Windows Live" clId="Web-{00F49B89-73CF-4B67-A1EE-F45EC37F96EB}" dt="2023-02-15T19:06:21.133" v="778" actId="14100"/>
          <ac:picMkLst>
            <pc:docMk/>
            <pc:sldMk cId="2197205464" sldId="259"/>
            <ac:picMk id="6" creationId="{F28D4901-F6B1-CB59-F9E8-5209045C6170}"/>
          </ac:picMkLst>
        </pc:picChg>
      </pc:sldChg>
      <pc:sldChg chg="addSp modSp">
        <pc:chgData name="Dr. Rinkmann" userId="c99f10f24911953a" providerId="Windows Live" clId="Web-{00F49B89-73CF-4B67-A1EE-F45EC37F96EB}" dt="2023-02-15T19:02:39.673" v="775" actId="1076"/>
        <pc:sldMkLst>
          <pc:docMk/>
          <pc:sldMk cId="3335400611" sldId="265"/>
        </pc:sldMkLst>
        <pc:picChg chg="add mod">
          <ac:chgData name="Dr. Rinkmann" userId="c99f10f24911953a" providerId="Windows Live" clId="Web-{00F49B89-73CF-4B67-A1EE-F45EC37F96EB}" dt="2023-02-15T19:02:39.673" v="775" actId="1076"/>
          <ac:picMkLst>
            <pc:docMk/>
            <pc:sldMk cId="3335400611" sldId="265"/>
            <ac:picMk id="5" creationId="{07175A3A-BE37-9B17-ECD2-51C363B814D5}"/>
          </ac:picMkLst>
        </pc:picChg>
      </pc:sldChg>
      <pc:sldChg chg="modSp">
        <pc:chgData name="Dr. Rinkmann" userId="c99f10f24911953a" providerId="Windows Live" clId="Web-{00F49B89-73CF-4B67-A1EE-F45EC37F96EB}" dt="2023-02-15T18:12:27.907" v="239" actId="20577"/>
        <pc:sldMkLst>
          <pc:docMk/>
          <pc:sldMk cId="499377444" sldId="272"/>
        </pc:sldMkLst>
        <pc:spChg chg="mod">
          <ac:chgData name="Dr. Rinkmann" userId="c99f10f24911953a" providerId="Windows Live" clId="Web-{00F49B89-73CF-4B67-A1EE-F45EC37F96EB}" dt="2023-02-15T18:12:27.907" v="239" actId="20577"/>
          <ac:spMkLst>
            <pc:docMk/>
            <pc:sldMk cId="499377444" sldId="272"/>
            <ac:spMk id="4" creationId="{B9CBFD78-2CF3-54B2-3A46-C6BEB19B60C3}"/>
          </ac:spMkLst>
        </pc:spChg>
      </pc:sldChg>
      <pc:sldChg chg="modSp">
        <pc:chgData name="Dr. Rinkmann" userId="c99f10f24911953a" providerId="Windows Live" clId="Web-{00F49B89-73CF-4B67-A1EE-F45EC37F96EB}" dt="2023-02-15T18:40:25.662" v="758" actId="20577"/>
        <pc:sldMkLst>
          <pc:docMk/>
          <pc:sldMk cId="4257784322" sldId="273"/>
        </pc:sldMkLst>
        <pc:spChg chg="mod">
          <ac:chgData name="Dr. Rinkmann" userId="c99f10f24911953a" providerId="Windows Live" clId="Web-{00F49B89-73CF-4B67-A1EE-F45EC37F96EB}" dt="2023-02-15T18:40:25.662" v="758" actId="20577"/>
          <ac:spMkLst>
            <pc:docMk/>
            <pc:sldMk cId="4257784322" sldId="273"/>
            <ac:spMk id="3" creationId="{5E0D7410-407B-0EBA-DA97-BAA45624B8B9}"/>
          </ac:spMkLst>
        </pc:spChg>
      </pc:sldChg>
    </pc:docChg>
  </pc:docChgLst>
  <pc:docChgLst>
    <pc:chgData name="Gastbenutzer" providerId="Windows Live" clId="Web-{BFC20A3F-800A-4677-9225-0F7099AD691D}"/>
    <pc:docChg chg="modSld">
      <pc:chgData name="Gastbenutzer" userId="" providerId="Windows Live" clId="Web-{BFC20A3F-800A-4677-9225-0F7099AD691D}" dt="2023-02-14T20:23:05.311" v="805" actId="20577"/>
      <pc:docMkLst>
        <pc:docMk/>
      </pc:docMkLst>
      <pc:sldChg chg="modSp">
        <pc:chgData name="Gastbenutzer" userId="" providerId="Windows Live" clId="Web-{BFC20A3F-800A-4677-9225-0F7099AD691D}" dt="2023-02-14T19:47:26.771" v="394" actId="20577"/>
        <pc:sldMkLst>
          <pc:docMk/>
          <pc:sldMk cId="2197205464" sldId="259"/>
        </pc:sldMkLst>
        <pc:spChg chg="mod">
          <ac:chgData name="Gastbenutzer" userId="" providerId="Windows Live" clId="Web-{BFC20A3F-800A-4677-9225-0F7099AD691D}" dt="2023-02-14T19:47:26.771" v="394" actId="20577"/>
          <ac:spMkLst>
            <pc:docMk/>
            <pc:sldMk cId="2197205464" sldId="259"/>
            <ac:spMk id="3" creationId="{5E0D7410-407B-0EBA-DA97-BAA45624B8B9}"/>
          </ac:spMkLst>
        </pc:spChg>
      </pc:sldChg>
      <pc:sldChg chg="modSp">
        <pc:chgData name="Gastbenutzer" userId="" providerId="Windows Live" clId="Web-{BFC20A3F-800A-4677-9225-0F7099AD691D}" dt="2023-02-14T20:23:05.311" v="805" actId="20577"/>
        <pc:sldMkLst>
          <pc:docMk/>
          <pc:sldMk cId="2757163584" sldId="261"/>
        </pc:sldMkLst>
        <pc:spChg chg="mod">
          <ac:chgData name="Gastbenutzer" userId="" providerId="Windows Live" clId="Web-{BFC20A3F-800A-4677-9225-0F7099AD691D}" dt="2023-02-14T20:23:05.311" v="805" actId="20577"/>
          <ac:spMkLst>
            <pc:docMk/>
            <pc:sldMk cId="2757163584" sldId="261"/>
            <ac:spMk id="3" creationId="{2D6667C6-F4AA-5A95-9306-2B4F9F977571}"/>
          </ac:spMkLst>
        </pc:spChg>
      </pc:sldChg>
    </pc:docChg>
  </pc:docChgLst>
  <pc:docChgLst>
    <pc:chgData name="Alexander" userId="cd49b15341d07f6d" providerId="LiveId" clId="{761E6C2C-C08E-479E-8860-5F6B3A3CBCFC}"/>
    <pc:docChg chg="undo redo custSel addSld delSld modSld sldOrd addMainMaster delMainMaster modMainMaster">
      <pc:chgData name="Alexander" userId="cd49b15341d07f6d" providerId="LiveId" clId="{761E6C2C-C08E-479E-8860-5F6B3A3CBCFC}" dt="2023-02-16T09:03:10.225" v="5791" actId="20577"/>
      <pc:docMkLst>
        <pc:docMk/>
      </pc:docMkLst>
      <pc:sldChg chg="addSp delSp modSp mod modTransition">
        <pc:chgData name="Alexander" userId="cd49b15341d07f6d" providerId="LiveId" clId="{761E6C2C-C08E-479E-8860-5F6B3A3CBCFC}" dt="2023-02-15T19:02:39.441" v="5785"/>
        <pc:sldMkLst>
          <pc:docMk/>
          <pc:sldMk cId="1514894795" sldId="256"/>
        </pc:sldMkLst>
        <pc:spChg chg="mod">
          <ac:chgData name="Alexander" userId="cd49b15341d07f6d" providerId="LiveId" clId="{761E6C2C-C08E-479E-8860-5F6B3A3CBCFC}" dt="2023-02-15T17:15:43.302" v="3358" actId="403"/>
          <ac:spMkLst>
            <pc:docMk/>
            <pc:sldMk cId="1514894795" sldId="256"/>
            <ac:spMk id="2" creationId="{E584F51B-4F91-3CCD-B0BE-85D101DE9255}"/>
          </ac:spMkLst>
        </pc:spChg>
        <pc:spChg chg="mod">
          <ac:chgData name="Alexander" userId="cd49b15341d07f6d" providerId="LiveId" clId="{761E6C2C-C08E-479E-8860-5F6B3A3CBCFC}" dt="2023-02-15T17:15:43.305" v="3359" actId="27636"/>
          <ac:spMkLst>
            <pc:docMk/>
            <pc:sldMk cId="1514894795" sldId="256"/>
            <ac:spMk id="3" creationId="{FF53D043-0677-7EBE-75F6-19594D9EAC1F}"/>
          </ac:spMkLst>
        </pc:spChg>
        <pc:spChg chg="add del mod">
          <ac:chgData name="Alexander" userId="cd49b15341d07f6d" providerId="LiveId" clId="{761E6C2C-C08E-479E-8860-5F6B3A3CBCFC}" dt="2023-02-15T16:00:35.736" v="2014"/>
          <ac:spMkLst>
            <pc:docMk/>
            <pc:sldMk cId="1514894795" sldId="256"/>
            <ac:spMk id="4" creationId="{F8F4B30C-E775-80F7-B21F-E67647A0E8A8}"/>
          </ac:spMkLst>
        </pc:spChg>
        <pc:spChg chg="add del mod">
          <ac:chgData name="Alexander" userId="cd49b15341d07f6d" providerId="LiveId" clId="{761E6C2C-C08E-479E-8860-5F6B3A3CBCFC}" dt="2023-02-15T16:00:35.736" v="2014"/>
          <ac:spMkLst>
            <pc:docMk/>
            <pc:sldMk cId="1514894795" sldId="256"/>
            <ac:spMk id="5" creationId="{41B2DC5D-9147-3DC1-AF06-6024AF45C587}"/>
          </ac:spMkLst>
        </pc:spChg>
        <pc:spChg chg="add del mod">
          <ac:chgData name="Alexander" userId="cd49b15341d07f6d" providerId="LiveId" clId="{761E6C2C-C08E-479E-8860-5F6B3A3CBCFC}" dt="2023-02-15T16:00:35.736" v="2014"/>
          <ac:spMkLst>
            <pc:docMk/>
            <pc:sldMk cId="1514894795" sldId="256"/>
            <ac:spMk id="6" creationId="{49D8846A-67C3-8FB0-3D3B-57289BE7A966}"/>
          </ac:spMkLst>
        </pc:spChg>
        <pc:spChg chg="add del mod">
          <ac:chgData name="Alexander" userId="cd49b15341d07f6d" providerId="LiveId" clId="{761E6C2C-C08E-479E-8860-5F6B3A3CBCFC}" dt="2023-02-15T16:00:35.736" v="2014"/>
          <ac:spMkLst>
            <pc:docMk/>
            <pc:sldMk cId="1514894795" sldId="256"/>
            <ac:spMk id="7" creationId="{ADE41171-F07A-3CDD-D0A3-FA995C384DF4}"/>
          </ac:spMkLst>
        </pc:spChg>
        <pc:spChg chg="add del mod">
          <ac:chgData name="Alexander" userId="cd49b15341d07f6d" providerId="LiveId" clId="{761E6C2C-C08E-479E-8860-5F6B3A3CBCFC}" dt="2023-02-15T16:00:35.736" v="2014"/>
          <ac:spMkLst>
            <pc:docMk/>
            <pc:sldMk cId="1514894795" sldId="256"/>
            <ac:spMk id="8" creationId="{6708A119-9B99-4D48-D97E-65364ABE4EA2}"/>
          </ac:spMkLst>
        </pc:spChg>
        <pc:spChg chg="add del mod">
          <ac:chgData name="Alexander" userId="cd49b15341d07f6d" providerId="LiveId" clId="{761E6C2C-C08E-479E-8860-5F6B3A3CBCFC}" dt="2023-02-15T16:00:52.607" v="2022"/>
          <ac:spMkLst>
            <pc:docMk/>
            <pc:sldMk cId="1514894795" sldId="256"/>
            <ac:spMk id="10" creationId="{503896D1-2EBB-4D68-A417-E6D9DD52788E}"/>
          </ac:spMkLst>
        </pc:spChg>
        <pc:spChg chg="add del mod">
          <ac:chgData name="Alexander" userId="cd49b15341d07f6d" providerId="LiveId" clId="{761E6C2C-C08E-479E-8860-5F6B3A3CBCFC}" dt="2023-02-15T16:00:52.607" v="2022"/>
          <ac:spMkLst>
            <pc:docMk/>
            <pc:sldMk cId="1514894795" sldId="256"/>
            <ac:spMk id="11" creationId="{852BD95D-49D6-F7FC-E755-E5B108E861FC}"/>
          </ac:spMkLst>
        </pc:spChg>
        <pc:spChg chg="add del mod">
          <ac:chgData name="Alexander" userId="cd49b15341d07f6d" providerId="LiveId" clId="{761E6C2C-C08E-479E-8860-5F6B3A3CBCFC}" dt="2023-02-15T16:00:52.607" v="2022"/>
          <ac:spMkLst>
            <pc:docMk/>
            <pc:sldMk cId="1514894795" sldId="256"/>
            <ac:spMk id="12" creationId="{E4277CAB-293F-167B-033B-DB1468D35DB1}"/>
          </ac:spMkLst>
        </pc:spChg>
        <pc:spChg chg="add del mod">
          <ac:chgData name="Alexander" userId="cd49b15341d07f6d" providerId="LiveId" clId="{761E6C2C-C08E-479E-8860-5F6B3A3CBCFC}" dt="2023-02-15T16:00:52.607" v="2022"/>
          <ac:spMkLst>
            <pc:docMk/>
            <pc:sldMk cId="1514894795" sldId="256"/>
            <ac:spMk id="13" creationId="{D05A6067-17D1-7385-C7D1-1F62F201F57F}"/>
          </ac:spMkLst>
        </pc:spChg>
        <pc:spChg chg="add del mod">
          <ac:chgData name="Alexander" userId="cd49b15341d07f6d" providerId="LiveId" clId="{761E6C2C-C08E-479E-8860-5F6B3A3CBCFC}" dt="2023-02-15T16:00:52.607" v="2022"/>
          <ac:spMkLst>
            <pc:docMk/>
            <pc:sldMk cId="1514894795" sldId="256"/>
            <ac:spMk id="14" creationId="{ED45ABD4-EBA0-F41F-5A8B-90F3F91F35CA}"/>
          </ac:spMkLst>
        </pc:spChg>
        <pc:spChg chg="add del mod">
          <ac:chgData name="Alexander" userId="cd49b15341d07f6d" providerId="LiveId" clId="{761E6C2C-C08E-479E-8860-5F6B3A3CBCFC}" dt="2023-02-15T16:00:59.527" v="2025"/>
          <ac:spMkLst>
            <pc:docMk/>
            <pc:sldMk cId="1514894795" sldId="256"/>
            <ac:spMk id="16" creationId="{5585920F-655A-1CF7-98D3-EF603DA65FA9}"/>
          </ac:spMkLst>
        </pc:spChg>
        <pc:spChg chg="add del mod">
          <ac:chgData name="Alexander" userId="cd49b15341d07f6d" providerId="LiveId" clId="{761E6C2C-C08E-479E-8860-5F6B3A3CBCFC}" dt="2023-02-15T16:00:59.527" v="2025"/>
          <ac:spMkLst>
            <pc:docMk/>
            <pc:sldMk cId="1514894795" sldId="256"/>
            <ac:spMk id="17" creationId="{C2F1C20D-47A9-7EB2-C3BF-C79E24E0BD47}"/>
          </ac:spMkLst>
        </pc:spChg>
        <pc:spChg chg="add del mod">
          <ac:chgData name="Alexander" userId="cd49b15341d07f6d" providerId="LiveId" clId="{761E6C2C-C08E-479E-8860-5F6B3A3CBCFC}" dt="2023-02-15T16:00:59.527" v="2025"/>
          <ac:spMkLst>
            <pc:docMk/>
            <pc:sldMk cId="1514894795" sldId="256"/>
            <ac:spMk id="18" creationId="{C8A23075-F32B-4536-2D19-9C4DC24ADC1E}"/>
          </ac:spMkLst>
        </pc:spChg>
        <pc:spChg chg="add del mod">
          <ac:chgData name="Alexander" userId="cd49b15341d07f6d" providerId="LiveId" clId="{761E6C2C-C08E-479E-8860-5F6B3A3CBCFC}" dt="2023-02-15T16:00:59.527" v="2025"/>
          <ac:spMkLst>
            <pc:docMk/>
            <pc:sldMk cId="1514894795" sldId="256"/>
            <ac:spMk id="19" creationId="{1C3A6971-56D3-7DBA-1C24-A30CB72D2DDC}"/>
          </ac:spMkLst>
        </pc:spChg>
        <pc:spChg chg="add del mod">
          <ac:chgData name="Alexander" userId="cd49b15341d07f6d" providerId="LiveId" clId="{761E6C2C-C08E-479E-8860-5F6B3A3CBCFC}" dt="2023-02-15T16:00:59.527" v="2025"/>
          <ac:spMkLst>
            <pc:docMk/>
            <pc:sldMk cId="1514894795" sldId="256"/>
            <ac:spMk id="20" creationId="{01F039C9-19BE-D7AD-D161-A43B7CA3BCD0}"/>
          </ac:spMkLst>
        </pc:spChg>
        <pc:spChg chg="add del mod">
          <ac:chgData name="Alexander" userId="cd49b15341d07f6d" providerId="LiveId" clId="{761E6C2C-C08E-479E-8860-5F6B3A3CBCFC}" dt="2023-02-15T16:01:17.711" v="2029"/>
          <ac:spMkLst>
            <pc:docMk/>
            <pc:sldMk cId="1514894795" sldId="256"/>
            <ac:spMk id="22" creationId="{B5556BC6-5994-8DEB-CC2E-DAEE0C6036BB}"/>
          </ac:spMkLst>
        </pc:spChg>
        <pc:spChg chg="add del mod">
          <ac:chgData name="Alexander" userId="cd49b15341d07f6d" providerId="LiveId" clId="{761E6C2C-C08E-479E-8860-5F6B3A3CBCFC}" dt="2023-02-15T16:01:17.711" v="2029"/>
          <ac:spMkLst>
            <pc:docMk/>
            <pc:sldMk cId="1514894795" sldId="256"/>
            <ac:spMk id="23" creationId="{726DE539-E1D7-E4F1-901C-9535C87B816B}"/>
          </ac:spMkLst>
        </pc:spChg>
        <pc:spChg chg="add del mod">
          <ac:chgData name="Alexander" userId="cd49b15341d07f6d" providerId="LiveId" clId="{761E6C2C-C08E-479E-8860-5F6B3A3CBCFC}" dt="2023-02-15T16:01:17.711" v="2029"/>
          <ac:spMkLst>
            <pc:docMk/>
            <pc:sldMk cId="1514894795" sldId="256"/>
            <ac:spMk id="24" creationId="{E37F4898-2AA4-328B-3E77-1E7DE797CD2A}"/>
          </ac:spMkLst>
        </pc:spChg>
        <pc:spChg chg="add del mod">
          <ac:chgData name="Alexander" userId="cd49b15341d07f6d" providerId="LiveId" clId="{761E6C2C-C08E-479E-8860-5F6B3A3CBCFC}" dt="2023-02-15T16:01:17.711" v="2029"/>
          <ac:spMkLst>
            <pc:docMk/>
            <pc:sldMk cId="1514894795" sldId="256"/>
            <ac:spMk id="25" creationId="{53756D2C-9033-18CD-DACB-D0D9E47CCAF4}"/>
          </ac:spMkLst>
        </pc:spChg>
        <pc:spChg chg="add del mod">
          <ac:chgData name="Alexander" userId="cd49b15341d07f6d" providerId="LiveId" clId="{761E6C2C-C08E-479E-8860-5F6B3A3CBCFC}" dt="2023-02-15T16:01:17.711" v="2029"/>
          <ac:spMkLst>
            <pc:docMk/>
            <pc:sldMk cId="1514894795" sldId="256"/>
            <ac:spMk id="26" creationId="{FE16C78E-91DF-9D79-5F9B-0C3682FE1341}"/>
          </ac:spMkLst>
        </pc:spChg>
        <pc:spChg chg="add del mod">
          <ac:chgData name="Alexander" userId="cd49b15341d07f6d" providerId="LiveId" clId="{761E6C2C-C08E-479E-8860-5F6B3A3CBCFC}" dt="2023-02-15T16:01:46.376" v="2031" actId="478"/>
          <ac:spMkLst>
            <pc:docMk/>
            <pc:sldMk cId="1514894795" sldId="256"/>
            <ac:spMk id="28" creationId="{DCF138B3-BB52-94AE-F1DE-6FF4ACC8DB0F}"/>
          </ac:spMkLst>
        </pc:spChg>
        <pc:spChg chg="add del mod">
          <ac:chgData name="Alexander" userId="cd49b15341d07f6d" providerId="LiveId" clId="{761E6C2C-C08E-479E-8860-5F6B3A3CBCFC}" dt="2023-02-15T16:02:20.527" v="2035" actId="478"/>
          <ac:spMkLst>
            <pc:docMk/>
            <pc:sldMk cId="1514894795" sldId="256"/>
            <ac:spMk id="29" creationId="{77B4D8EB-75DA-3BCD-65F8-8CA247096E92}"/>
          </ac:spMkLst>
        </pc:spChg>
        <pc:spChg chg="add del mod">
          <ac:chgData name="Alexander" userId="cd49b15341d07f6d" providerId="LiveId" clId="{761E6C2C-C08E-479E-8860-5F6B3A3CBCFC}" dt="2023-02-15T16:01:51.775" v="2034" actId="478"/>
          <ac:spMkLst>
            <pc:docMk/>
            <pc:sldMk cId="1514894795" sldId="256"/>
            <ac:spMk id="30" creationId="{BC53D7EE-44D7-050B-9FE0-4C2ACD3DFB31}"/>
          </ac:spMkLst>
        </pc:spChg>
        <pc:spChg chg="add del mod">
          <ac:chgData name="Alexander" userId="cd49b15341d07f6d" providerId="LiveId" clId="{761E6C2C-C08E-479E-8860-5F6B3A3CBCFC}" dt="2023-02-15T16:02:45.423" v="2038" actId="478"/>
          <ac:spMkLst>
            <pc:docMk/>
            <pc:sldMk cId="1514894795" sldId="256"/>
            <ac:spMk id="31" creationId="{E3182DB4-4B9E-DEF9-E7B6-EA95DF5BB129}"/>
          </ac:spMkLst>
        </pc:spChg>
        <pc:spChg chg="add del mod">
          <ac:chgData name="Alexander" userId="cd49b15341d07f6d" providerId="LiveId" clId="{761E6C2C-C08E-479E-8860-5F6B3A3CBCFC}" dt="2023-02-15T16:03:03.928" v="2042" actId="478"/>
          <ac:spMkLst>
            <pc:docMk/>
            <pc:sldMk cId="1514894795" sldId="256"/>
            <ac:spMk id="32" creationId="{E629876D-B1E2-7A83-055E-F73AAF8FC5B2}"/>
          </ac:spMkLst>
        </pc:spChg>
        <pc:spChg chg="add mod">
          <ac:chgData name="Alexander" userId="cd49b15341d07f6d" providerId="LiveId" clId="{761E6C2C-C08E-479E-8860-5F6B3A3CBCFC}" dt="2023-02-15T17:15:43.302" v="3358" actId="403"/>
          <ac:spMkLst>
            <pc:docMk/>
            <pc:sldMk cId="1514894795" sldId="256"/>
            <ac:spMk id="36" creationId="{13237473-6BE4-A539-11B4-1F3FB666771C}"/>
          </ac:spMkLst>
        </pc:spChg>
        <pc:picChg chg="add mod ord">
          <ac:chgData name="Alexander" userId="cd49b15341d07f6d" providerId="LiveId" clId="{761E6C2C-C08E-479E-8860-5F6B3A3CBCFC}" dt="2023-02-15T17:15:28.597" v="3352" actId="12788"/>
          <ac:picMkLst>
            <pc:docMk/>
            <pc:sldMk cId="1514894795" sldId="256"/>
            <ac:picMk id="38" creationId="{A2C8390B-B222-A57E-C982-989E18186295}"/>
          </ac:picMkLst>
        </pc:picChg>
        <pc:cxnChg chg="add del mod">
          <ac:chgData name="Alexander" userId="cd49b15341d07f6d" providerId="LiveId" clId="{761E6C2C-C08E-479E-8860-5F6B3A3CBCFC}" dt="2023-02-15T16:00:35.736" v="2014"/>
          <ac:cxnSpMkLst>
            <pc:docMk/>
            <pc:sldMk cId="1514894795" sldId="256"/>
            <ac:cxnSpMk id="9" creationId="{19C0B2B3-8D73-62B8-A838-58332D7D6F0F}"/>
          </ac:cxnSpMkLst>
        </pc:cxnChg>
        <pc:cxnChg chg="add del mod">
          <ac:chgData name="Alexander" userId="cd49b15341d07f6d" providerId="LiveId" clId="{761E6C2C-C08E-479E-8860-5F6B3A3CBCFC}" dt="2023-02-15T16:00:52.607" v="2022"/>
          <ac:cxnSpMkLst>
            <pc:docMk/>
            <pc:sldMk cId="1514894795" sldId="256"/>
            <ac:cxnSpMk id="15" creationId="{6144F180-B1E4-78F4-3262-8F6C07ED1883}"/>
          </ac:cxnSpMkLst>
        </pc:cxnChg>
        <pc:cxnChg chg="add del mod">
          <ac:chgData name="Alexander" userId="cd49b15341d07f6d" providerId="LiveId" clId="{761E6C2C-C08E-479E-8860-5F6B3A3CBCFC}" dt="2023-02-15T16:00:59.527" v="2025"/>
          <ac:cxnSpMkLst>
            <pc:docMk/>
            <pc:sldMk cId="1514894795" sldId="256"/>
            <ac:cxnSpMk id="21" creationId="{6ACA0786-624E-CFAB-49C5-D86BBFF4CED1}"/>
          </ac:cxnSpMkLst>
        </pc:cxnChg>
        <pc:cxnChg chg="add del mod">
          <ac:chgData name="Alexander" userId="cd49b15341d07f6d" providerId="LiveId" clId="{761E6C2C-C08E-479E-8860-5F6B3A3CBCFC}" dt="2023-02-15T16:01:17.711" v="2029"/>
          <ac:cxnSpMkLst>
            <pc:docMk/>
            <pc:sldMk cId="1514894795" sldId="256"/>
            <ac:cxnSpMk id="27" creationId="{F39609D5-4842-0347-4F9F-B95E3FA769ED}"/>
          </ac:cxnSpMkLst>
        </pc:cxnChg>
        <pc:cxnChg chg="add del mod">
          <ac:chgData name="Alexander" userId="cd49b15341d07f6d" providerId="LiveId" clId="{761E6C2C-C08E-479E-8860-5F6B3A3CBCFC}" dt="2023-02-15T16:04:05.416" v="2057" actId="478"/>
          <ac:cxnSpMkLst>
            <pc:docMk/>
            <pc:sldMk cId="1514894795" sldId="256"/>
            <ac:cxnSpMk id="33" creationId="{00E53BD9-9A25-CF5D-E737-05B57EDB4121}"/>
          </ac:cxnSpMkLst>
        </pc:cxnChg>
      </pc:sldChg>
      <pc:sldChg chg="modSp new mod modTransition">
        <pc:chgData name="Alexander" userId="cd49b15341d07f6d" providerId="LiveId" clId="{761E6C2C-C08E-479E-8860-5F6B3A3CBCFC}" dt="2023-02-15T19:02:39.441" v="5785"/>
        <pc:sldMkLst>
          <pc:docMk/>
          <pc:sldMk cId="983773926" sldId="257"/>
        </pc:sldMkLst>
        <pc:spChg chg="mod">
          <ac:chgData name="Alexander" userId="cd49b15341d07f6d" providerId="LiveId" clId="{761E6C2C-C08E-479E-8860-5F6B3A3CBCFC}" dt="2023-02-13T17:56:40.476" v="14" actId="20577"/>
          <ac:spMkLst>
            <pc:docMk/>
            <pc:sldMk cId="983773926" sldId="257"/>
            <ac:spMk id="2" creationId="{52D74733-B2F0-B3A8-956B-2E728E8137BA}"/>
          </ac:spMkLst>
        </pc:spChg>
        <pc:spChg chg="mod">
          <ac:chgData name="Alexander" userId="cd49b15341d07f6d" providerId="LiveId" clId="{761E6C2C-C08E-479E-8860-5F6B3A3CBCFC}" dt="2023-02-14T19:29:27.164" v="605" actId="20577"/>
          <ac:spMkLst>
            <pc:docMk/>
            <pc:sldMk cId="983773926" sldId="257"/>
            <ac:spMk id="3" creationId="{18248B5A-E621-A0A0-546C-1871D370BDDE}"/>
          </ac:spMkLst>
        </pc:spChg>
      </pc:sldChg>
      <pc:sldChg chg="addSp delSp modSp new mod modTransition delAnim modAnim">
        <pc:chgData name="Alexander" userId="cd49b15341d07f6d" providerId="LiveId" clId="{761E6C2C-C08E-479E-8860-5F6B3A3CBCFC}" dt="2023-02-15T19:02:39.441" v="5785"/>
        <pc:sldMkLst>
          <pc:docMk/>
          <pc:sldMk cId="929292575" sldId="258"/>
        </pc:sldMkLst>
        <pc:spChg chg="mod">
          <ac:chgData name="Alexander" userId="cd49b15341d07f6d" providerId="LiveId" clId="{761E6C2C-C08E-479E-8860-5F6B3A3CBCFC}" dt="2023-02-15T18:54:47.900" v="5700" actId="1076"/>
          <ac:spMkLst>
            <pc:docMk/>
            <pc:sldMk cId="929292575" sldId="258"/>
            <ac:spMk id="2" creationId="{757A77FB-1B83-96E5-11A2-A99EE465F31C}"/>
          </ac:spMkLst>
        </pc:spChg>
        <pc:spChg chg="del mod">
          <ac:chgData name="Alexander" userId="cd49b15341d07f6d" providerId="LiveId" clId="{761E6C2C-C08E-479E-8860-5F6B3A3CBCFC}" dt="2023-02-15T17:16:22.394" v="3363" actId="478"/>
          <ac:spMkLst>
            <pc:docMk/>
            <pc:sldMk cId="929292575" sldId="258"/>
            <ac:spMk id="3" creationId="{62344FF5-192E-5FD0-450D-B7007309FF2C}"/>
          </ac:spMkLst>
        </pc:spChg>
        <pc:spChg chg="add del mod topLvl">
          <ac:chgData name="Alexander" userId="cd49b15341d07f6d" providerId="LiveId" clId="{761E6C2C-C08E-479E-8860-5F6B3A3CBCFC}" dt="2023-02-15T19:00:55.479" v="5783" actId="2711"/>
          <ac:spMkLst>
            <pc:docMk/>
            <pc:sldMk cId="929292575" sldId="258"/>
            <ac:spMk id="4" creationId="{E07CA0DB-44A2-D890-FEAE-DCB65D99E692}"/>
          </ac:spMkLst>
        </pc:spChg>
        <pc:spChg chg="add mod ord topLvl">
          <ac:chgData name="Alexander" userId="cd49b15341d07f6d" providerId="LiveId" clId="{761E6C2C-C08E-479E-8860-5F6B3A3CBCFC}" dt="2023-02-15T19:00:41.053" v="5782" actId="165"/>
          <ac:spMkLst>
            <pc:docMk/>
            <pc:sldMk cId="929292575" sldId="258"/>
            <ac:spMk id="5" creationId="{ED9600CC-EB1C-38CA-600D-DDA2210B185A}"/>
          </ac:spMkLst>
        </pc:spChg>
        <pc:spChg chg="add del mod">
          <ac:chgData name="Alexander" userId="cd49b15341d07f6d" providerId="LiveId" clId="{761E6C2C-C08E-479E-8860-5F6B3A3CBCFC}" dt="2023-02-15T17:18:27.675" v="3497" actId="478"/>
          <ac:spMkLst>
            <pc:docMk/>
            <pc:sldMk cId="929292575" sldId="258"/>
            <ac:spMk id="6" creationId="{F9CCB83C-9EF4-6FE2-5E9F-0CA7800D7945}"/>
          </ac:spMkLst>
        </pc:spChg>
        <pc:spChg chg="add del mod">
          <ac:chgData name="Alexander" userId="cd49b15341d07f6d" providerId="LiveId" clId="{761E6C2C-C08E-479E-8860-5F6B3A3CBCFC}" dt="2023-02-15T17:18:27.675" v="3497" actId="478"/>
          <ac:spMkLst>
            <pc:docMk/>
            <pc:sldMk cId="929292575" sldId="258"/>
            <ac:spMk id="7" creationId="{3AA3627B-B775-A2D4-73BA-82887B2CDAFB}"/>
          </ac:spMkLst>
        </pc:spChg>
        <pc:spChg chg="add del mod">
          <ac:chgData name="Alexander" userId="cd49b15341d07f6d" providerId="LiveId" clId="{761E6C2C-C08E-479E-8860-5F6B3A3CBCFC}" dt="2023-02-15T17:18:27.675" v="3497" actId="478"/>
          <ac:spMkLst>
            <pc:docMk/>
            <pc:sldMk cId="929292575" sldId="258"/>
            <ac:spMk id="8" creationId="{C20CC72C-DDCE-DD6F-D7E7-EDD56B65F084}"/>
          </ac:spMkLst>
        </pc:spChg>
        <pc:spChg chg="add del mod">
          <ac:chgData name="Alexander" userId="cd49b15341d07f6d" providerId="LiveId" clId="{761E6C2C-C08E-479E-8860-5F6B3A3CBCFC}" dt="2023-02-15T17:18:27.675" v="3497" actId="478"/>
          <ac:spMkLst>
            <pc:docMk/>
            <pc:sldMk cId="929292575" sldId="258"/>
            <ac:spMk id="9" creationId="{E09030DE-02E0-3DE4-3C97-9D829066E86C}"/>
          </ac:spMkLst>
        </pc:spChg>
        <pc:spChg chg="add del mod">
          <ac:chgData name="Alexander" userId="cd49b15341d07f6d" providerId="LiveId" clId="{761E6C2C-C08E-479E-8860-5F6B3A3CBCFC}" dt="2023-02-15T17:19:04.701" v="3524" actId="478"/>
          <ac:spMkLst>
            <pc:docMk/>
            <pc:sldMk cId="929292575" sldId="258"/>
            <ac:spMk id="10" creationId="{E171BA42-84ED-4188-6864-6E5FE9AE7DDF}"/>
          </ac:spMkLst>
        </pc:spChg>
        <pc:spChg chg="add del mod">
          <ac:chgData name="Alexander" userId="cd49b15341d07f6d" providerId="LiveId" clId="{761E6C2C-C08E-479E-8860-5F6B3A3CBCFC}" dt="2023-02-15T17:19:06.520" v="3525" actId="478"/>
          <ac:spMkLst>
            <pc:docMk/>
            <pc:sldMk cId="929292575" sldId="258"/>
            <ac:spMk id="11" creationId="{4E035511-DF40-77AD-D5BF-76177B53E721}"/>
          </ac:spMkLst>
        </pc:spChg>
        <pc:spChg chg="add mod topLvl">
          <ac:chgData name="Alexander" userId="cd49b15341d07f6d" providerId="LiveId" clId="{761E6C2C-C08E-479E-8860-5F6B3A3CBCFC}" dt="2023-02-15T19:00:41.053" v="5782" actId="165"/>
          <ac:spMkLst>
            <pc:docMk/>
            <pc:sldMk cId="929292575" sldId="258"/>
            <ac:spMk id="12" creationId="{56D52D26-1C60-A51B-E003-482E911FBFEF}"/>
          </ac:spMkLst>
        </pc:spChg>
        <pc:spChg chg="add mod topLvl">
          <ac:chgData name="Alexander" userId="cd49b15341d07f6d" providerId="LiveId" clId="{761E6C2C-C08E-479E-8860-5F6B3A3CBCFC}" dt="2023-02-15T19:00:41.053" v="5782" actId="165"/>
          <ac:spMkLst>
            <pc:docMk/>
            <pc:sldMk cId="929292575" sldId="258"/>
            <ac:spMk id="13" creationId="{E1731050-9E5B-F5A1-88A4-2B4F9DF526C7}"/>
          </ac:spMkLst>
        </pc:spChg>
        <pc:spChg chg="add mod topLvl">
          <ac:chgData name="Alexander" userId="cd49b15341d07f6d" providerId="LiveId" clId="{761E6C2C-C08E-479E-8860-5F6B3A3CBCFC}" dt="2023-02-15T19:00:41.053" v="5782" actId="165"/>
          <ac:spMkLst>
            <pc:docMk/>
            <pc:sldMk cId="929292575" sldId="258"/>
            <ac:spMk id="14" creationId="{A5C48969-4288-768B-9531-079372C8797D}"/>
          </ac:spMkLst>
        </pc:spChg>
        <pc:spChg chg="add mod topLvl">
          <ac:chgData name="Alexander" userId="cd49b15341d07f6d" providerId="LiveId" clId="{761E6C2C-C08E-479E-8860-5F6B3A3CBCFC}" dt="2023-02-15T19:00:41.053" v="5782" actId="165"/>
          <ac:spMkLst>
            <pc:docMk/>
            <pc:sldMk cId="929292575" sldId="258"/>
            <ac:spMk id="15" creationId="{2F69DEC5-4E5C-F117-2607-986F2B6C2574}"/>
          </ac:spMkLst>
        </pc:spChg>
        <pc:spChg chg="add mod">
          <ac:chgData name="Alexander" userId="cd49b15341d07f6d" providerId="LiveId" clId="{761E6C2C-C08E-479E-8860-5F6B3A3CBCFC}" dt="2023-02-15T18:55:43.581" v="5738" actId="1038"/>
          <ac:spMkLst>
            <pc:docMk/>
            <pc:sldMk cId="929292575" sldId="258"/>
            <ac:spMk id="16" creationId="{4F0009C7-B2E8-A2B8-3ECB-A1392B22A141}"/>
          </ac:spMkLst>
        </pc:spChg>
        <pc:spChg chg="add mod">
          <ac:chgData name="Alexander" userId="cd49b15341d07f6d" providerId="LiveId" clId="{761E6C2C-C08E-479E-8860-5F6B3A3CBCFC}" dt="2023-02-15T18:55:47.973" v="5750" actId="1038"/>
          <ac:spMkLst>
            <pc:docMk/>
            <pc:sldMk cId="929292575" sldId="258"/>
            <ac:spMk id="17" creationId="{CAB8A16A-C1EB-D315-3F62-BF44CC911B3F}"/>
          </ac:spMkLst>
        </pc:spChg>
        <pc:spChg chg="add del mod">
          <ac:chgData name="Alexander" userId="cd49b15341d07f6d" providerId="LiveId" clId="{761E6C2C-C08E-479E-8860-5F6B3A3CBCFC}" dt="2023-02-15T17:23:43.565" v="3581" actId="478"/>
          <ac:spMkLst>
            <pc:docMk/>
            <pc:sldMk cId="929292575" sldId="258"/>
            <ac:spMk id="18" creationId="{FE54A679-423A-B63C-7452-653D6B031376}"/>
          </ac:spMkLst>
        </pc:spChg>
        <pc:spChg chg="add mod">
          <ac:chgData name="Alexander" userId="cd49b15341d07f6d" providerId="LiveId" clId="{761E6C2C-C08E-479E-8860-5F6B3A3CBCFC}" dt="2023-02-15T18:55:52.327" v="5752" actId="1076"/>
          <ac:spMkLst>
            <pc:docMk/>
            <pc:sldMk cId="929292575" sldId="258"/>
            <ac:spMk id="20" creationId="{D5ADD231-6995-7886-55A2-7485E5CD61F6}"/>
          </ac:spMkLst>
        </pc:spChg>
        <pc:spChg chg="add del mod">
          <ac:chgData name="Alexander" userId="cd49b15341d07f6d" providerId="LiveId" clId="{761E6C2C-C08E-479E-8860-5F6B3A3CBCFC}" dt="2023-02-15T19:00:34.239" v="5780"/>
          <ac:spMkLst>
            <pc:docMk/>
            <pc:sldMk cId="929292575" sldId="258"/>
            <ac:spMk id="21" creationId="{22ADC21E-2072-392B-BBA8-74352B80787B}"/>
          </ac:spMkLst>
        </pc:spChg>
        <pc:spChg chg="add del mod">
          <ac:chgData name="Alexander" userId="cd49b15341d07f6d" providerId="LiveId" clId="{761E6C2C-C08E-479E-8860-5F6B3A3CBCFC}" dt="2023-02-15T19:00:33.807" v="5778"/>
          <ac:spMkLst>
            <pc:docMk/>
            <pc:sldMk cId="929292575" sldId="258"/>
            <ac:spMk id="22" creationId="{981A9CD0-6ECD-5EEE-CEA6-2D9B372C1C6E}"/>
          </ac:spMkLst>
        </pc:spChg>
        <pc:grpChg chg="add del mod">
          <ac:chgData name="Alexander" userId="cd49b15341d07f6d" providerId="LiveId" clId="{761E6C2C-C08E-479E-8860-5F6B3A3CBCFC}" dt="2023-02-15T19:00:41.053" v="5782" actId="165"/>
          <ac:grpSpMkLst>
            <pc:docMk/>
            <pc:sldMk cId="929292575" sldId="258"/>
            <ac:grpSpMk id="19" creationId="{87FBA06E-C840-6E2F-8F84-512C232B2470}"/>
          </ac:grpSpMkLst>
        </pc:grpChg>
      </pc:sldChg>
      <pc:sldChg chg="addSp delSp modSp new mo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2197205464" sldId="259"/>
        </pc:sldMkLst>
        <pc:spChg chg="mod ord">
          <ac:chgData name="Alexander" userId="cd49b15341d07f6d" providerId="LiveId" clId="{761E6C2C-C08E-479E-8860-5F6B3A3CBCFC}" dt="2023-02-15T16:49:07.380" v="2540" actId="700"/>
          <ac:spMkLst>
            <pc:docMk/>
            <pc:sldMk cId="2197205464" sldId="259"/>
            <ac:spMk id="2" creationId="{A66C8ABC-ECF5-1B27-9EC9-40F44D63A7D6}"/>
          </ac:spMkLst>
        </pc:spChg>
        <pc:spChg chg="add del mod ord">
          <ac:chgData name="Alexander" userId="cd49b15341d07f6d" providerId="LiveId" clId="{761E6C2C-C08E-479E-8860-5F6B3A3CBCFC}" dt="2023-02-15T16:51:33.893" v="2552" actId="20577"/>
          <ac:spMkLst>
            <pc:docMk/>
            <pc:sldMk cId="2197205464" sldId="259"/>
            <ac:spMk id="3" creationId="{5E0D7410-407B-0EBA-DA97-BAA45624B8B9}"/>
          </ac:spMkLst>
        </pc:spChg>
        <pc:spChg chg="add del mod">
          <ac:chgData name="Alexander" userId="cd49b15341d07f6d" providerId="LiveId" clId="{761E6C2C-C08E-479E-8860-5F6B3A3CBCFC}" dt="2023-02-14T19:10:38.608" v="259" actId="478"/>
          <ac:spMkLst>
            <pc:docMk/>
            <pc:sldMk cId="2197205464" sldId="259"/>
            <ac:spMk id="4" creationId="{9D10F28B-8D71-8E62-713C-5B2ECE50432E}"/>
          </ac:spMkLst>
        </pc:spChg>
        <pc:spChg chg="add del mod">
          <ac:chgData name="Alexander" userId="cd49b15341d07f6d" providerId="LiveId" clId="{761E6C2C-C08E-479E-8860-5F6B3A3CBCFC}" dt="2023-02-14T19:13:25.091" v="335" actId="478"/>
          <ac:spMkLst>
            <pc:docMk/>
            <pc:sldMk cId="2197205464" sldId="259"/>
            <ac:spMk id="5" creationId="{06CD0800-E4CB-CCD2-0707-058E8E8240D6}"/>
          </ac:spMkLst>
        </pc:spChg>
        <pc:spChg chg="add del mod">
          <ac:chgData name="Alexander" userId="cd49b15341d07f6d" providerId="LiveId" clId="{761E6C2C-C08E-479E-8860-5F6B3A3CBCFC}" dt="2023-02-14T19:13:58.779" v="349"/>
          <ac:spMkLst>
            <pc:docMk/>
            <pc:sldMk cId="2197205464" sldId="259"/>
            <ac:spMk id="6" creationId="{25D5260F-B47B-73E4-0F96-3727907029C9}"/>
          </ac:spMkLst>
        </pc:spChg>
        <pc:spChg chg="add del mod">
          <ac:chgData name="Alexander" userId="cd49b15341d07f6d" providerId="LiveId" clId="{761E6C2C-C08E-479E-8860-5F6B3A3CBCFC}" dt="2023-02-14T19:15:40.452" v="426" actId="478"/>
          <ac:spMkLst>
            <pc:docMk/>
            <pc:sldMk cId="2197205464" sldId="259"/>
            <ac:spMk id="7" creationId="{BCE062E1-AC1E-AEC6-23BF-AE3340E1ED4F}"/>
          </ac:spMkLst>
        </pc:spChg>
        <pc:spChg chg="add del mod">
          <ac:chgData name="Alexander" userId="cd49b15341d07f6d" providerId="LiveId" clId="{761E6C2C-C08E-479E-8860-5F6B3A3CBCFC}" dt="2023-02-14T19:15:15.219" v="411" actId="478"/>
          <ac:spMkLst>
            <pc:docMk/>
            <pc:sldMk cId="2197205464" sldId="259"/>
            <ac:spMk id="8" creationId="{D1F024A4-9E07-372F-D37F-B5CB24A46210}"/>
          </ac:spMkLst>
        </pc:spChg>
        <pc:spChg chg="add del mod">
          <ac:chgData name="Alexander" userId="cd49b15341d07f6d" providerId="LiveId" clId="{761E6C2C-C08E-479E-8860-5F6B3A3CBCFC}" dt="2023-02-15T16:49:13.707" v="2541" actId="478"/>
          <ac:spMkLst>
            <pc:docMk/>
            <pc:sldMk cId="2197205464" sldId="259"/>
            <ac:spMk id="9" creationId="{E963C2BD-AB9C-9F31-F7E9-F93B253B14C4}"/>
          </ac:spMkLst>
        </pc:spChg>
        <pc:spChg chg="add mod ord">
          <ac:chgData name="Alexander" userId="cd49b15341d07f6d" providerId="LiveId" clId="{761E6C2C-C08E-479E-8860-5F6B3A3CBCFC}" dt="2023-02-15T16:49:15.787" v="2544" actId="20577"/>
          <ac:spMkLst>
            <pc:docMk/>
            <pc:sldMk cId="2197205464" sldId="259"/>
            <ac:spMk id="10" creationId="{F34E39E2-D4B6-A4BB-E8FF-C9F6F3A780DE}"/>
          </ac:spMkLst>
        </pc:spChg>
        <pc:picChg chg="mod">
          <ac:chgData name="Alexander" userId="cd49b15341d07f6d" providerId="LiveId" clId="{761E6C2C-C08E-479E-8860-5F6B3A3CBCFC}" dt="2023-02-15T18:45:56.809" v="5154" actId="1076"/>
          <ac:picMkLst>
            <pc:docMk/>
            <pc:sldMk cId="2197205464" sldId="259"/>
            <ac:picMk id="4" creationId="{9C711532-4C67-842A-56A0-D3EBFBD92F78}"/>
          </ac:picMkLst>
        </pc:picChg>
        <pc:picChg chg="mod">
          <ac:chgData name="Alexander" userId="cd49b15341d07f6d" providerId="LiveId" clId="{761E6C2C-C08E-479E-8860-5F6B3A3CBCFC}" dt="2023-02-15T18:46:14.084" v="5156" actId="14100"/>
          <ac:picMkLst>
            <pc:docMk/>
            <pc:sldMk cId="2197205464" sldId="259"/>
            <ac:picMk id="5" creationId="{86B50C0C-ACC5-2B8F-422C-80A66C10B4BC}"/>
          </ac:picMkLst>
        </pc:picChg>
      </pc:sldChg>
      <pc:sldChg chg="addSp delSp modSp new mod modTransition modClrScheme modAnim chgLayout">
        <pc:chgData name="Alexander" userId="cd49b15341d07f6d" providerId="LiveId" clId="{761E6C2C-C08E-479E-8860-5F6B3A3CBCFC}" dt="2023-02-15T19:02:39.441" v="5785"/>
        <pc:sldMkLst>
          <pc:docMk/>
          <pc:sldMk cId="1727110932" sldId="260"/>
        </pc:sldMkLst>
        <pc:spChg chg="del mod">
          <ac:chgData name="Alexander" userId="cd49b15341d07f6d" providerId="LiveId" clId="{761E6C2C-C08E-479E-8860-5F6B3A3CBCFC}" dt="2023-02-14T19:16:12.463" v="432" actId="478"/>
          <ac:spMkLst>
            <pc:docMk/>
            <pc:sldMk cId="1727110932" sldId="260"/>
            <ac:spMk id="2" creationId="{F3A9F25B-5738-45F5-4BFF-BD192321EE4D}"/>
          </ac:spMkLst>
        </pc:spChg>
        <pc:spChg chg="del">
          <ac:chgData name="Alexander" userId="cd49b15341d07f6d" providerId="LiveId" clId="{761E6C2C-C08E-479E-8860-5F6B3A3CBCFC}" dt="2023-02-14T19:12:18.740" v="285" actId="478"/>
          <ac:spMkLst>
            <pc:docMk/>
            <pc:sldMk cId="1727110932" sldId="260"/>
            <ac:spMk id="3" creationId="{2C05E059-991E-E58B-BD89-4BA332720391}"/>
          </ac:spMkLst>
        </pc:spChg>
        <pc:spChg chg="add del">
          <ac:chgData name="Alexander" userId="cd49b15341d07f6d" providerId="LiveId" clId="{761E6C2C-C08E-479E-8860-5F6B3A3CBCFC}" dt="2023-02-14T19:16:13.771" v="433" actId="478"/>
          <ac:spMkLst>
            <pc:docMk/>
            <pc:sldMk cId="1727110932" sldId="260"/>
            <ac:spMk id="4" creationId="{0A1D26FE-F775-7197-F9CC-D4BCD7ED57B8}"/>
          </ac:spMkLst>
        </pc:spChg>
        <pc:spChg chg="add del mod">
          <ac:chgData name="Alexander" userId="cd49b15341d07f6d" providerId="LiveId" clId="{761E6C2C-C08E-479E-8860-5F6B3A3CBCFC}" dt="2023-02-14T19:27:45.075" v="602" actId="478"/>
          <ac:spMkLst>
            <pc:docMk/>
            <pc:sldMk cId="1727110932" sldId="260"/>
            <ac:spMk id="6" creationId="{D769092A-7FBA-685D-E065-598CA33725B3}"/>
          </ac:spMkLst>
        </pc:spChg>
        <pc:spChg chg="add del mod">
          <ac:chgData name="Alexander" userId="cd49b15341d07f6d" providerId="LiveId" clId="{761E6C2C-C08E-479E-8860-5F6B3A3CBCFC}" dt="2023-02-15T16:15:18.179" v="2175" actId="478"/>
          <ac:spMkLst>
            <pc:docMk/>
            <pc:sldMk cId="1727110932" sldId="260"/>
            <ac:spMk id="7" creationId="{0DECF159-1BE6-DB11-4A35-920287E0603B}"/>
          </ac:spMkLst>
        </pc:spChg>
        <pc:spChg chg="add mod ord">
          <ac:chgData name="Alexander" userId="cd49b15341d07f6d" providerId="LiveId" clId="{761E6C2C-C08E-479E-8860-5F6B3A3CBCFC}" dt="2023-02-15T17:30:55.056" v="4056" actId="1076"/>
          <ac:spMkLst>
            <pc:docMk/>
            <pc:sldMk cId="1727110932" sldId="260"/>
            <ac:spMk id="8" creationId="{6B0A4FBE-3DD8-987B-3541-ACBF8F963C75}"/>
          </ac:spMkLst>
        </pc:spChg>
      </pc:sldChg>
      <pc:sldChg chg="addSp delSp modSp new mod ord modTransition modClrScheme modAnim chgLayout modNotesTx">
        <pc:chgData name="Alexander" userId="cd49b15341d07f6d" providerId="LiveId" clId="{761E6C2C-C08E-479E-8860-5F6B3A3CBCFC}" dt="2023-02-15T19:04:12.694" v="5790"/>
        <pc:sldMkLst>
          <pc:docMk/>
          <pc:sldMk cId="2757163584" sldId="261"/>
        </pc:sldMkLst>
        <pc:spChg chg="del">
          <ac:chgData name="Alexander" userId="cd49b15341d07f6d" providerId="LiveId" clId="{761E6C2C-C08E-479E-8860-5F6B3A3CBCFC}" dt="2023-02-14T19:17:05.219" v="453" actId="478"/>
          <ac:spMkLst>
            <pc:docMk/>
            <pc:sldMk cId="2757163584" sldId="261"/>
            <ac:spMk id="2" creationId="{38ED757F-D2C6-E378-1F7A-1A339FCD8A35}"/>
          </ac:spMkLst>
        </pc:spChg>
        <pc:spChg chg="mod ord">
          <ac:chgData name="Alexander" userId="cd49b15341d07f6d" providerId="LiveId" clId="{761E6C2C-C08E-479E-8860-5F6B3A3CBCFC}" dt="2023-02-15T18:27:31.894" v="4761" actId="20577"/>
          <ac:spMkLst>
            <pc:docMk/>
            <pc:sldMk cId="2757163584" sldId="261"/>
            <ac:spMk id="3" creationId="{2D6667C6-F4AA-5A95-9306-2B4F9F977571}"/>
          </ac:spMkLst>
        </pc:spChg>
        <pc:spChg chg="add del mod ord">
          <ac:chgData name="Alexander" userId="cd49b15341d07f6d" providerId="LiveId" clId="{761E6C2C-C08E-479E-8860-5F6B3A3CBCFC}" dt="2023-02-15T16:35:47.141" v="2378" actId="700"/>
          <ac:spMkLst>
            <pc:docMk/>
            <pc:sldMk cId="2757163584" sldId="261"/>
            <ac:spMk id="4" creationId="{A9A88F0A-1CD4-9699-10CA-19D45E6A4B4E}"/>
          </ac:spMkLst>
        </pc:spChg>
        <pc:spChg chg="add del mod">
          <ac:chgData name="Alexander" userId="cd49b15341d07f6d" providerId="LiveId" clId="{761E6C2C-C08E-479E-8860-5F6B3A3CBCFC}" dt="2023-02-15T16:35:50.656" v="2379" actId="478"/>
          <ac:spMkLst>
            <pc:docMk/>
            <pc:sldMk cId="2757163584" sldId="261"/>
            <ac:spMk id="5" creationId="{922EE057-B639-D117-CACF-3716C75CB3CA}"/>
          </ac:spMkLst>
        </pc:spChg>
        <pc:spChg chg="add del mod">
          <ac:chgData name="Alexander" userId="cd49b15341d07f6d" providerId="LiveId" clId="{761E6C2C-C08E-479E-8860-5F6B3A3CBCFC}" dt="2023-02-15T16:11:08.292" v="2138" actId="478"/>
          <ac:spMkLst>
            <pc:docMk/>
            <pc:sldMk cId="2757163584" sldId="261"/>
            <ac:spMk id="6" creationId="{0C7E5DA2-BF93-4D9F-2747-20C9BA5A6602}"/>
          </ac:spMkLst>
        </pc:spChg>
        <pc:spChg chg="add del mod ord">
          <ac:chgData name="Alexander" userId="cd49b15341d07f6d" providerId="LiveId" clId="{761E6C2C-C08E-479E-8860-5F6B3A3CBCFC}" dt="2023-02-15T16:41:52.505" v="2478" actId="700"/>
          <ac:spMkLst>
            <pc:docMk/>
            <pc:sldMk cId="2757163584" sldId="261"/>
            <ac:spMk id="7" creationId="{A75DD095-4F7B-416E-1EB7-9ADCE09F2697}"/>
          </ac:spMkLst>
        </pc:spChg>
        <pc:spChg chg="add del mod ord">
          <ac:chgData name="Alexander" userId="cd49b15341d07f6d" providerId="LiveId" clId="{761E6C2C-C08E-479E-8860-5F6B3A3CBCFC}" dt="2023-02-15T16:48:31.330" v="2536" actId="700"/>
          <ac:spMkLst>
            <pc:docMk/>
            <pc:sldMk cId="2757163584" sldId="261"/>
            <ac:spMk id="8" creationId="{BB57302D-F7CF-58A7-3BF2-E7D4656C6F4C}"/>
          </ac:spMkLst>
        </pc:spChg>
        <pc:spChg chg="add mod ord">
          <ac:chgData name="Alexander" userId="cd49b15341d07f6d" providerId="LiveId" clId="{761E6C2C-C08E-479E-8860-5F6B3A3CBCFC}" dt="2023-02-15T16:48:40.149" v="2538" actId="14100"/>
          <ac:spMkLst>
            <pc:docMk/>
            <pc:sldMk cId="2757163584" sldId="261"/>
            <ac:spMk id="9" creationId="{A62254D2-EE88-0796-74A9-E4A9637DE9E5}"/>
          </ac:spMkLst>
        </pc:spChg>
        <pc:spChg chg="add mod ord">
          <ac:chgData name="Alexander" userId="cd49b15341d07f6d" providerId="LiveId" clId="{761E6C2C-C08E-479E-8860-5F6B3A3CBCFC}" dt="2023-02-15T17:32:35.863" v="4069" actId="20577"/>
          <ac:spMkLst>
            <pc:docMk/>
            <pc:sldMk cId="2757163584" sldId="261"/>
            <ac:spMk id="10" creationId="{B2258089-C47F-004D-8DBC-31F3EDBE03CD}"/>
          </ac:spMkLst>
        </pc:spChg>
      </pc:sldChg>
      <pc:sldChg chg="modSp add del mod ord">
        <pc:chgData name="Alexander" userId="cd49b15341d07f6d" providerId="LiveId" clId="{761E6C2C-C08E-479E-8860-5F6B3A3CBCFC}" dt="2023-02-14T19:44:37.912" v="821" actId="2696"/>
        <pc:sldMkLst>
          <pc:docMk/>
          <pc:sldMk cId="2503004634" sldId="262"/>
        </pc:sldMkLst>
        <pc:spChg chg="mod">
          <ac:chgData name="Alexander" userId="cd49b15341d07f6d" providerId="LiveId" clId="{761E6C2C-C08E-479E-8860-5F6B3A3CBCFC}" dt="2023-02-14T19:44:20.171" v="816" actId="14100"/>
          <ac:spMkLst>
            <pc:docMk/>
            <pc:sldMk cId="2503004634" sldId="262"/>
            <ac:spMk id="7" creationId="{0DECF159-1BE6-DB11-4A35-920287E0603B}"/>
          </ac:spMkLst>
        </pc:spChg>
      </pc:sldChg>
      <pc:sldChg chg="addSp modSp add mod ord modTransition modClrScheme modAnim chgLayout">
        <pc:chgData name="Alexander" userId="cd49b15341d07f6d" providerId="LiveId" clId="{761E6C2C-C08E-479E-8860-5F6B3A3CBCFC}" dt="2023-02-15T19:02:39.441" v="5785"/>
        <pc:sldMkLst>
          <pc:docMk/>
          <pc:sldMk cId="2412107689" sldId="263"/>
        </pc:sldMkLst>
        <pc:spChg chg="add mod ord">
          <ac:chgData name="Alexander" userId="cd49b15341d07f6d" providerId="LiveId" clId="{761E6C2C-C08E-479E-8860-5F6B3A3CBCFC}" dt="2023-02-15T16:58:11.742" v="2584" actId="20577"/>
          <ac:spMkLst>
            <pc:docMk/>
            <pc:sldMk cId="2412107689" sldId="263"/>
            <ac:spMk id="2" creationId="{2F02B185-71F7-1A5E-AA61-0CE78B70891B}"/>
          </ac:spMkLst>
        </pc:spChg>
        <pc:spChg chg="mod">
          <ac:chgData name="Alexander" userId="cd49b15341d07f6d" providerId="LiveId" clId="{761E6C2C-C08E-479E-8860-5F6B3A3CBCFC}" dt="2023-02-15T16:58:05.655" v="2578" actId="21"/>
          <ac:spMkLst>
            <pc:docMk/>
            <pc:sldMk cId="2412107689" sldId="263"/>
            <ac:spMk id="7" creationId="{0DECF159-1BE6-DB11-4A35-920287E0603B}"/>
          </ac:spMkLst>
        </pc:spChg>
      </pc:sldChg>
      <pc:sldChg chg="addSp delSp modSp add mod or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3995786183" sldId="264"/>
        </pc:sldMkLst>
        <pc:spChg chg="mod ord">
          <ac:chgData name="Alexander" userId="cd49b15341d07f6d" providerId="LiveId" clId="{761E6C2C-C08E-479E-8860-5F6B3A3CBCFC}" dt="2023-02-15T18:31:44.169" v="4970" actId="14100"/>
          <ac:spMkLst>
            <pc:docMk/>
            <pc:sldMk cId="3995786183" sldId="264"/>
            <ac:spMk id="2" creationId="{A66C8ABC-ECF5-1B27-9EC9-40F44D63A7D6}"/>
          </ac:spMkLst>
        </pc:spChg>
        <pc:spChg chg="mod ord">
          <ac:chgData name="Alexander" userId="cd49b15341d07f6d" providerId="LiveId" clId="{761E6C2C-C08E-479E-8860-5F6B3A3CBCFC}" dt="2023-02-15T18:33:18.912" v="5052" actId="20577"/>
          <ac:spMkLst>
            <pc:docMk/>
            <pc:sldMk cId="3995786183" sldId="264"/>
            <ac:spMk id="3" creationId="{5E0D7410-407B-0EBA-DA97-BAA45624B8B9}"/>
          </ac:spMkLst>
        </pc:spChg>
        <pc:spChg chg="add mod ord">
          <ac:chgData name="Alexander" userId="cd49b15341d07f6d" providerId="LiveId" clId="{761E6C2C-C08E-479E-8860-5F6B3A3CBCFC}" dt="2023-02-15T16:59:03.311" v="2607" actId="20577"/>
          <ac:spMkLst>
            <pc:docMk/>
            <pc:sldMk cId="3995786183" sldId="264"/>
            <ac:spMk id="4" creationId="{F7BD3C90-AFBF-EC43-5B81-C561F0C3D1C2}"/>
          </ac:spMkLst>
        </pc:spChg>
        <pc:spChg chg="del mod">
          <ac:chgData name="Alexander" userId="cd49b15341d07f6d" providerId="LiveId" clId="{761E6C2C-C08E-479E-8860-5F6B3A3CBCFC}" dt="2023-02-15T16:59:00.502" v="2599" actId="478"/>
          <ac:spMkLst>
            <pc:docMk/>
            <pc:sldMk cId="3995786183" sldId="264"/>
            <ac:spMk id="9" creationId="{E963C2BD-AB9C-9F31-F7E9-F93B253B14C4}"/>
          </ac:spMkLst>
        </pc:spChg>
      </pc:sldChg>
      <pc:sldChg chg="new del">
        <pc:chgData name="Alexander" userId="cd49b15341d07f6d" providerId="LiveId" clId="{761E6C2C-C08E-479E-8860-5F6B3A3CBCFC}" dt="2023-02-14T19:47:59.456" v="963" actId="2696"/>
        <pc:sldMkLst>
          <pc:docMk/>
          <pc:sldMk cId="1728660666" sldId="265"/>
        </pc:sldMkLst>
      </pc:sldChg>
      <pc:sldChg chg="add del">
        <pc:chgData name="Alexander" userId="cd49b15341d07f6d" providerId="LiveId" clId="{761E6C2C-C08E-479E-8860-5F6B3A3CBCFC}" dt="2023-02-14T19:45:51.412" v="930" actId="2696"/>
        <pc:sldMkLst>
          <pc:docMk/>
          <pc:sldMk cId="2360919546" sldId="265"/>
        </pc:sldMkLst>
      </pc:sldChg>
      <pc:sldChg chg="addSp delSp modSp add mod or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3335400611" sldId="265"/>
        </pc:sldMkLst>
        <pc:spChg chg="mod ord">
          <ac:chgData name="Alexander" userId="cd49b15341d07f6d" providerId="LiveId" clId="{761E6C2C-C08E-479E-8860-5F6B3A3CBCFC}" dt="2023-02-15T17:32:54.776" v="4097" actId="20577"/>
          <ac:spMkLst>
            <pc:docMk/>
            <pc:sldMk cId="3335400611" sldId="265"/>
            <ac:spMk id="2" creationId="{A66C8ABC-ECF5-1B27-9EC9-40F44D63A7D6}"/>
          </ac:spMkLst>
        </pc:spChg>
        <pc:spChg chg="mod ord">
          <ac:chgData name="Alexander" userId="cd49b15341d07f6d" providerId="LiveId" clId="{761E6C2C-C08E-479E-8860-5F6B3A3CBCFC}" dt="2023-02-15T17:33:03.156" v="4098" actId="20577"/>
          <ac:spMkLst>
            <pc:docMk/>
            <pc:sldMk cId="3335400611" sldId="265"/>
            <ac:spMk id="3" creationId="{5E0D7410-407B-0EBA-DA97-BAA45624B8B9}"/>
          </ac:spMkLst>
        </pc:spChg>
        <pc:spChg chg="add mod ord">
          <ac:chgData name="Alexander" userId="cd49b15341d07f6d" providerId="LiveId" clId="{761E6C2C-C08E-479E-8860-5F6B3A3CBCFC}" dt="2023-02-15T16:51:18.149" v="2551" actId="20577"/>
          <ac:spMkLst>
            <pc:docMk/>
            <pc:sldMk cId="3335400611" sldId="265"/>
            <ac:spMk id="4" creationId="{97C7F550-2B77-EB0C-5219-F9E4D50159CB}"/>
          </ac:spMkLst>
        </pc:spChg>
        <pc:spChg chg="del">
          <ac:chgData name="Alexander" userId="cd49b15341d07f6d" providerId="LiveId" clId="{761E6C2C-C08E-479E-8860-5F6B3A3CBCFC}" dt="2023-02-15T16:51:16.243" v="2548" actId="478"/>
          <ac:spMkLst>
            <pc:docMk/>
            <pc:sldMk cId="3335400611" sldId="265"/>
            <ac:spMk id="9" creationId="{E963C2BD-AB9C-9F31-F7E9-F93B253B14C4}"/>
          </ac:spMkLst>
        </pc:spChg>
      </pc:sldChg>
      <pc:sldChg chg="new del">
        <pc:chgData name="Alexander" userId="cd49b15341d07f6d" providerId="LiveId" clId="{761E6C2C-C08E-479E-8860-5F6B3A3CBCFC}" dt="2023-02-14T19:58:25.605" v="1206" actId="2696"/>
        <pc:sldMkLst>
          <pc:docMk/>
          <pc:sldMk cId="227614401" sldId="266"/>
        </pc:sldMkLst>
      </pc:sldChg>
      <pc:sldChg chg="addSp delSp modSp add mod modTransition modClrScheme modAnim chgLayout modNotesTx">
        <pc:chgData name="Alexander" userId="cd49b15341d07f6d" providerId="LiveId" clId="{761E6C2C-C08E-479E-8860-5F6B3A3CBCFC}" dt="2023-02-15T19:04:12.694" v="5790"/>
        <pc:sldMkLst>
          <pc:docMk/>
          <pc:sldMk cId="466523634" sldId="266"/>
        </pc:sldMkLst>
        <pc:spChg chg="mod ord">
          <ac:chgData name="Alexander" userId="cd49b15341d07f6d" providerId="LiveId" clId="{761E6C2C-C08E-479E-8860-5F6B3A3CBCFC}" dt="2023-02-15T18:19:49.307" v="4603" actId="14100"/>
          <ac:spMkLst>
            <pc:docMk/>
            <pc:sldMk cId="466523634" sldId="266"/>
            <ac:spMk id="2" creationId="{A66C8ABC-ECF5-1B27-9EC9-40F44D63A7D6}"/>
          </ac:spMkLst>
        </pc:spChg>
        <pc:spChg chg="mod ord">
          <ac:chgData name="Alexander" userId="cd49b15341d07f6d" providerId="LiveId" clId="{761E6C2C-C08E-479E-8860-5F6B3A3CBCFC}" dt="2023-02-15T17:01:35.144" v="2619" actId="700"/>
          <ac:spMkLst>
            <pc:docMk/>
            <pc:sldMk cId="466523634" sldId="266"/>
            <ac:spMk id="3" creationId="{5E0D7410-407B-0EBA-DA97-BAA45624B8B9}"/>
          </ac:spMkLst>
        </pc:spChg>
        <pc:spChg chg="add mod ord">
          <ac:chgData name="Alexander" userId="cd49b15341d07f6d" providerId="LiveId" clId="{761E6C2C-C08E-479E-8860-5F6B3A3CBCFC}" dt="2023-02-15T17:01:40.151" v="2629" actId="20577"/>
          <ac:spMkLst>
            <pc:docMk/>
            <pc:sldMk cId="466523634" sldId="266"/>
            <ac:spMk id="4" creationId="{0DCABDB8-2B44-427D-8422-5840BC29C922}"/>
          </ac:spMkLst>
        </pc:spChg>
        <pc:spChg chg="mod">
          <ac:chgData name="Alexander" userId="cd49b15341d07f6d" providerId="LiveId" clId="{761E6C2C-C08E-479E-8860-5F6B3A3CBCFC}" dt="2023-02-15T18:21:04.858" v="4617"/>
          <ac:spMkLst>
            <pc:docMk/>
            <pc:sldMk cId="466523634" sldId="266"/>
            <ac:spMk id="7" creationId="{8DFA9DE5-B069-E76B-7233-B457ADC34E03}"/>
          </ac:spMkLst>
        </pc:spChg>
        <pc:spChg chg="del">
          <ac:chgData name="Alexander" userId="cd49b15341d07f6d" providerId="LiveId" clId="{761E6C2C-C08E-479E-8860-5F6B3A3CBCFC}" dt="2023-02-15T17:01:37.592" v="2621" actId="478"/>
          <ac:spMkLst>
            <pc:docMk/>
            <pc:sldMk cId="466523634" sldId="266"/>
            <ac:spMk id="9" creationId="{E963C2BD-AB9C-9F31-F7E9-F93B253B14C4}"/>
          </ac:spMkLst>
        </pc:spChg>
        <pc:grpChg chg="add del mod">
          <ac:chgData name="Alexander" userId="cd49b15341d07f6d" providerId="LiveId" clId="{761E6C2C-C08E-479E-8860-5F6B3A3CBCFC}" dt="2023-02-15T18:21:06.063" v="4618"/>
          <ac:grpSpMkLst>
            <pc:docMk/>
            <pc:sldMk cId="466523634" sldId="266"/>
            <ac:grpSpMk id="5" creationId="{D44F56B5-09AE-C80E-6551-04A3190BBBEB}"/>
          </ac:grpSpMkLst>
        </pc:grpChg>
        <pc:picChg chg="mod">
          <ac:chgData name="Alexander" userId="cd49b15341d07f6d" providerId="LiveId" clId="{761E6C2C-C08E-479E-8860-5F6B3A3CBCFC}" dt="2023-02-15T18:21:04.858" v="4617"/>
          <ac:picMkLst>
            <pc:docMk/>
            <pc:sldMk cId="466523634" sldId="266"/>
            <ac:picMk id="6" creationId="{1AA977C2-D641-0B3F-4BDF-CF907D479343}"/>
          </ac:picMkLst>
        </pc:picChg>
      </pc:sldChg>
      <pc:sldChg chg="addSp delSp modSp add mod or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2378787065" sldId="267"/>
        </pc:sldMkLst>
        <pc:spChg chg="mod ord">
          <ac:chgData name="Alexander" userId="cd49b15341d07f6d" providerId="LiveId" clId="{761E6C2C-C08E-479E-8860-5F6B3A3CBCFC}" dt="2023-02-15T16:59:16.009" v="2609" actId="700"/>
          <ac:spMkLst>
            <pc:docMk/>
            <pc:sldMk cId="2378787065" sldId="267"/>
            <ac:spMk id="2" creationId="{A66C8ABC-ECF5-1B27-9EC9-40F44D63A7D6}"/>
          </ac:spMkLst>
        </pc:spChg>
        <pc:spChg chg="add del mod">
          <ac:chgData name="Alexander" userId="cd49b15341d07f6d" providerId="LiveId" clId="{761E6C2C-C08E-479E-8860-5F6B3A3CBCFC}" dt="2023-02-15T15:53:26.686" v="1970" actId="478"/>
          <ac:spMkLst>
            <pc:docMk/>
            <pc:sldMk cId="2378787065" sldId="267"/>
            <ac:spMk id="3" creationId="{5E0D7410-407B-0EBA-DA97-BAA45624B8B9}"/>
          </ac:spMkLst>
        </pc:spChg>
        <pc:spChg chg="add del mod">
          <ac:chgData name="Alexander" userId="cd49b15341d07f6d" providerId="LiveId" clId="{761E6C2C-C08E-479E-8860-5F6B3A3CBCFC}" dt="2023-02-15T15:53:24.200" v="1969"/>
          <ac:spMkLst>
            <pc:docMk/>
            <pc:sldMk cId="2378787065" sldId="267"/>
            <ac:spMk id="4" creationId="{7E5A6C0D-3510-25F6-8B18-DA469723EA67}"/>
          </ac:spMkLst>
        </pc:spChg>
        <pc:spChg chg="add mod">
          <ac:chgData name="Alexander" userId="cd49b15341d07f6d" providerId="LiveId" clId="{761E6C2C-C08E-479E-8860-5F6B3A3CBCFC}" dt="2023-02-15T17:02:05.776" v="2634" actId="6549"/>
          <ac:spMkLst>
            <pc:docMk/>
            <pc:sldMk cId="2378787065" sldId="267"/>
            <ac:spMk id="5" creationId="{D8682A56-0CE1-87E7-609A-C0C918040E5D}"/>
          </ac:spMkLst>
        </pc:spChg>
        <pc:spChg chg="add del mod ord">
          <ac:chgData name="Alexander" userId="cd49b15341d07f6d" providerId="LiveId" clId="{761E6C2C-C08E-479E-8860-5F6B3A3CBCFC}" dt="2023-02-15T17:01:47.984" v="2631" actId="478"/>
          <ac:spMkLst>
            <pc:docMk/>
            <pc:sldMk cId="2378787065" sldId="267"/>
            <ac:spMk id="6" creationId="{11C2B79B-CC62-55E9-CC2B-5063E6C59DFE}"/>
          </ac:spMkLst>
        </pc:spChg>
        <pc:spChg chg="add mod ord">
          <ac:chgData name="Alexander" userId="cd49b15341d07f6d" providerId="LiveId" clId="{761E6C2C-C08E-479E-8860-5F6B3A3CBCFC}" dt="2023-02-15T16:59:21.302" v="2618" actId="20577"/>
          <ac:spMkLst>
            <pc:docMk/>
            <pc:sldMk cId="2378787065" sldId="267"/>
            <ac:spMk id="7" creationId="{9F1BFC4B-87E7-A547-3439-167C2ECACCB7}"/>
          </ac:spMkLst>
        </pc:spChg>
        <pc:spChg chg="del">
          <ac:chgData name="Alexander" userId="cd49b15341d07f6d" providerId="LiveId" clId="{761E6C2C-C08E-479E-8860-5F6B3A3CBCFC}" dt="2023-02-15T16:59:18.598" v="2610" actId="478"/>
          <ac:spMkLst>
            <pc:docMk/>
            <pc:sldMk cId="2378787065" sldId="267"/>
            <ac:spMk id="9" creationId="{E963C2BD-AB9C-9F31-F7E9-F93B253B14C4}"/>
          </ac:spMkLst>
        </pc:spChg>
      </pc:sldChg>
      <pc:sldChg chg="addSp delSp modSp add mo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1119787990" sldId="268"/>
        </pc:sldMkLst>
        <pc:spChg chg="mod ord">
          <ac:chgData name="Alexander" userId="cd49b15341d07f6d" providerId="LiveId" clId="{761E6C2C-C08E-479E-8860-5F6B3A3CBCFC}" dt="2023-02-15T17:37:01.704" v="4226" actId="14100"/>
          <ac:spMkLst>
            <pc:docMk/>
            <pc:sldMk cId="1119787990" sldId="268"/>
            <ac:spMk id="2" creationId="{A66C8ABC-ECF5-1B27-9EC9-40F44D63A7D6}"/>
          </ac:spMkLst>
        </pc:spChg>
        <pc:spChg chg="mod ord">
          <ac:chgData name="Alexander" userId="cd49b15341d07f6d" providerId="LiveId" clId="{761E6C2C-C08E-479E-8860-5F6B3A3CBCFC}" dt="2023-02-15T17:34:07.808" v="4162" actId="14100"/>
          <ac:spMkLst>
            <pc:docMk/>
            <pc:sldMk cId="1119787990" sldId="268"/>
            <ac:spMk id="3" creationId="{5E0D7410-407B-0EBA-DA97-BAA45624B8B9}"/>
          </ac:spMkLst>
        </pc:spChg>
        <pc:spChg chg="add mod ord">
          <ac:chgData name="Alexander" userId="cd49b15341d07f6d" providerId="LiveId" clId="{761E6C2C-C08E-479E-8860-5F6B3A3CBCFC}" dt="2023-02-15T16:58:35.431" v="2596" actId="20577"/>
          <ac:spMkLst>
            <pc:docMk/>
            <pc:sldMk cId="1119787990" sldId="268"/>
            <ac:spMk id="6" creationId="{C925F0D1-2583-62FB-908D-51BE76678D22}"/>
          </ac:spMkLst>
        </pc:spChg>
        <pc:spChg chg="del">
          <ac:chgData name="Alexander" userId="cd49b15341d07f6d" providerId="LiveId" clId="{761E6C2C-C08E-479E-8860-5F6B3A3CBCFC}" dt="2023-02-15T16:58:32.670" v="2588" actId="478"/>
          <ac:spMkLst>
            <pc:docMk/>
            <pc:sldMk cId="1119787990" sldId="268"/>
            <ac:spMk id="9" creationId="{E963C2BD-AB9C-9F31-F7E9-F93B253B14C4}"/>
          </ac:spMkLst>
        </pc:spChg>
        <pc:picChg chg="add del mod">
          <ac:chgData name="Alexander" userId="cd49b15341d07f6d" providerId="LiveId" clId="{761E6C2C-C08E-479E-8860-5F6B3A3CBCFC}" dt="2023-02-15T18:18:54.118" v="4584" actId="21"/>
          <ac:picMkLst>
            <pc:docMk/>
            <pc:sldMk cId="1119787990" sldId="268"/>
            <ac:picMk id="5" creationId="{F23B2C22-7F06-2718-C5B6-0DE56A292AB3}"/>
          </ac:picMkLst>
        </pc:picChg>
      </pc:sldChg>
      <pc:sldChg chg="addSp delSp modSp new mod modTransition modClrScheme modAnim chgLayout">
        <pc:chgData name="Alexander" userId="cd49b15341d07f6d" providerId="LiveId" clId="{761E6C2C-C08E-479E-8860-5F6B3A3CBCFC}" dt="2023-02-15T19:02:39.441" v="5785"/>
        <pc:sldMkLst>
          <pc:docMk/>
          <pc:sldMk cId="1429985987" sldId="269"/>
        </pc:sldMkLst>
        <pc:spChg chg="del mod ord">
          <ac:chgData name="Alexander" userId="cd49b15341d07f6d" providerId="LiveId" clId="{761E6C2C-C08E-479E-8860-5F6B3A3CBCFC}" dt="2023-02-15T17:04:10.875" v="2642" actId="700"/>
          <ac:spMkLst>
            <pc:docMk/>
            <pc:sldMk cId="1429985987" sldId="269"/>
            <ac:spMk id="2" creationId="{1DD7C5AE-1F8A-6C78-FA7E-C4A14E2FE2A5}"/>
          </ac:spMkLst>
        </pc:spChg>
        <pc:spChg chg="del">
          <ac:chgData name="Alexander" userId="cd49b15341d07f6d" providerId="LiveId" clId="{761E6C2C-C08E-479E-8860-5F6B3A3CBCFC}" dt="2023-02-15T17:04:10.875" v="2642" actId="700"/>
          <ac:spMkLst>
            <pc:docMk/>
            <pc:sldMk cId="1429985987" sldId="269"/>
            <ac:spMk id="3" creationId="{201CBE91-D247-A7F3-4CC1-DB921BC13E9B}"/>
          </ac:spMkLst>
        </pc:spChg>
        <pc:spChg chg="add mod ord">
          <ac:chgData name="Alexander" userId="cd49b15341d07f6d" providerId="LiveId" clId="{761E6C2C-C08E-479E-8860-5F6B3A3CBCFC}" dt="2023-02-15T17:04:17.063" v="2660" actId="20577"/>
          <ac:spMkLst>
            <pc:docMk/>
            <pc:sldMk cId="1429985987" sldId="269"/>
            <ac:spMk id="4" creationId="{C4CC5850-CBE4-F8B4-325F-471712155FBD}"/>
          </ac:spMkLst>
        </pc:spChg>
      </pc:sldChg>
      <pc:sldChg chg="addSp delSp modSp new mo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1041150334" sldId="270"/>
        </pc:sldMkLst>
        <pc:spChg chg="del mod ord">
          <ac:chgData name="Alexander" userId="cd49b15341d07f6d" providerId="LiveId" clId="{761E6C2C-C08E-479E-8860-5F6B3A3CBCFC}" dt="2023-02-15T17:04:26.557" v="2662" actId="700"/>
          <ac:spMkLst>
            <pc:docMk/>
            <pc:sldMk cId="1041150334" sldId="270"/>
            <ac:spMk id="2" creationId="{D4D8E07E-5052-652F-E135-133EEDF38C10}"/>
          </ac:spMkLst>
        </pc:spChg>
        <pc:spChg chg="add mod ord">
          <ac:chgData name="Alexander" userId="cd49b15341d07f6d" providerId="LiveId" clId="{761E6C2C-C08E-479E-8860-5F6B3A3CBCFC}" dt="2023-02-15T17:04:33.495" v="2682" actId="20577"/>
          <ac:spMkLst>
            <pc:docMk/>
            <pc:sldMk cId="1041150334" sldId="270"/>
            <ac:spMk id="3" creationId="{6016D3D1-AF2A-8623-56DF-D58F3A2DE1BA}"/>
          </ac:spMkLst>
        </pc:spChg>
        <pc:spChg chg="add mod ord">
          <ac:chgData name="Alexander" userId="cd49b15341d07f6d" providerId="LiveId" clId="{761E6C2C-C08E-479E-8860-5F6B3A3CBCFC}" dt="2023-02-15T17:09:58.291" v="3158" actId="20577"/>
          <ac:spMkLst>
            <pc:docMk/>
            <pc:sldMk cId="1041150334" sldId="270"/>
            <ac:spMk id="4" creationId="{7F353792-D657-2D6B-C9D9-1531D809DD3B}"/>
          </ac:spMkLst>
        </pc:spChg>
        <pc:spChg chg="add mod ord">
          <ac:chgData name="Alexander" userId="cd49b15341d07f6d" providerId="LiveId" clId="{761E6C2C-C08E-479E-8860-5F6B3A3CBCFC}" dt="2023-02-15T17:04:29.663" v="2672" actId="20577"/>
          <ac:spMkLst>
            <pc:docMk/>
            <pc:sldMk cId="1041150334" sldId="270"/>
            <ac:spMk id="5" creationId="{11BE379C-28E6-5626-C5D6-93D2A4BF24C0}"/>
          </ac:spMkLst>
        </pc:spChg>
      </pc:sldChg>
      <pc:sldChg chg="modSp add mod modTransition modAnim">
        <pc:chgData name="Alexander" userId="cd49b15341d07f6d" providerId="LiveId" clId="{761E6C2C-C08E-479E-8860-5F6B3A3CBCFC}" dt="2023-02-15T19:04:12.694" v="5790"/>
        <pc:sldMkLst>
          <pc:docMk/>
          <pc:sldMk cId="4091407605" sldId="271"/>
        </pc:sldMkLst>
        <pc:spChg chg="mod">
          <ac:chgData name="Alexander" userId="cd49b15341d07f6d" providerId="LiveId" clId="{761E6C2C-C08E-479E-8860-5F6B3A3CBCFC}" dt="2023-02-15T17:08:12.320" v="2848" actId="20577"/>
          <ac:spMkLst>
            <pc:docMk/>
            <pc:sldMk cId="4091407605" sldId="271"/>
            <ac:spMk id="3" creationId="{6016D3D1-AF2A-8623-56DF-D58F3A2DE1BA}"/>
          </ac:spMkLst>
        </pc:spChg>
        <pc:spChg chg="mod">
          <ac:chgData name="Alexander" userId="cd49b15341d07f6d" providerId="LiveId" clId="{761E6C2C-C08E-479E-8860-5F6B3A3CBCFC}" dt="2023-02-15T17:10:40.738" v="3265" actId="20577"/>
          <ac:spMkLst>
            <pc:docMk/>
            <pc:sldMk cId="4091407605" sldId="271"/>
            <ac:spMk id="4" creationId="{7F353792-D657-2D6B-C9D9-1531D809DD3B}"/>
          </ac:spMkLst>
        </pc:spChg>
      </pc:sldChg>
      <pc:sldChg chg="addSp delSp modSp new mod modTransition modClrScheme modAnim chgLayout">
        <pc:chgData name="Alexander" userId="cd49b15341d07f6d" providerId="LiveId" clId="{761E6C2C-C08E-479E-8860-5F6B3A3CBCFC}" dt="2023-02-15T19:04:12.694" v="5790"/>
        <pc:sldMkLst>
          <pc:docMk/>
          <pc:sldMk cId="499377444" sldId="272"/>
        </pc:sldMkLst>
        <pc:spChg chg="del mod ord">
          <ac:chgData name="Alexander" userId="cd49b15341d07f6d" providerId="LiveId" clId="{761E6C2C-C08E-479E-8860-5F6B3A3CBCFC}" dt="2023-02-15T17:25:20.709" v="3592" actId="700"/>
          <ac:spMkLst>
            <pc:docMk/>
            <pc:sldMk cId="499377444" sldId="272"/>
            <ac:spMk id="2" creationId="{032CB941-3775-53F8-AA2C-433FCFB88502}"/>
          </ac:spMkLst>
        </pc:spChg>
        <pc:spChg chg="add mod ord">
          <ac:chgData name="Alexander" userId="cd49b15341d07f6d" providerId="LiveId" clId="{761E6C2C-C08E-479E-8860-5F6B3A3CBCFC}" dt="2023-02-15T17:25:20.709" v="3592" actId="700"/>
          <ac:spMkLst>
            <pc:docMk/>
            <pc:sldMk cId="499377444" sldId="272"/>
            <ac:spMk id="3" creationId="{E6121F52-21A9-92BB-00E7-BF095CD4FDA2}"/>
          </ac:spMkLst>
        </pc:spChg>
        <pc:spChg chg="add mod ord">
          <ac:chgData name="Alexander" userId="cd49b15341d07f6d" providerId="LiveId" clId="{761E6C2C-C08E-479E-8860-5F6B3A3CBCFC}" dt="2023-02-15T18:09:59.690" v="4539" actId="20577"/>
          <ac:spMkLst>
            <pc:docMk/>
            <pc:sldMk cId="499377444" sldId="272"/>
            <ac:spMk id="4" creationId="{B9CBFD78-2CF3-54B2-3A46-C6BEB19B60C3}"/>
          </ac:spMkLst>
        </pc:spChg>
        <pc:spChg chg="add mod ord">
          <ac:chgData name="Alexander" userId="cd49b15341d07f6d" providerId="LiveId" clId="{761E6C2C-C08E-479E-8860-5F6B3A3CBCFC}" dt="2023-02-15T17:25:23.796" v="3595" actId="20577"/>
          <ac:spMkLst>
            <pc:docMk/>
            <pc:sldMk cId="499377444" sldId="272"/>
            <ac:spMk id="5" creationId="{0D61C95D-B84E-C5D9-8724-691A01B33852}"/>
          </ac:spMkLst>
        </pc:spChg>
        <pc:spChg chg="add mod">
          <ac:chgData name="Alexander" userId="cd49b15341d07f6d" providerId="LiveId" clId="{761E6C2C-C08E-479E-8860-5F6B3A3CBCFC}" dt="2023-02-15T18:13:26.174" v="4564" actId="1076"/>
          <ac:spMkLst>
            <pc:docMk/>
            <pc:sldMk cId="499377444" sldId="272"/>
            <ac:spMk id="6" creationId="{23D950F7-AE03-ED8C-E309-CABA36E1AFB5}"/>
          </ac:spMkLst>
        </pc:spChg>
        <pc:spChg chg="add mod">
          <ac:chgData name="Alexander" userId="cd49b15341d07f6d" providerId="LiveId" clId="{761E6C2C-C08E-479E-8860-5F6B3A3CBCFC}" dt="2023-02-15T18:13:26.174" v="4564" actId="1076"/>
          <ac:spMkLst>
            <pc:docMk/>
            <pc:sldMk cId="499377444" sldId="272"/>
            <ac:spMk id="7" creationId="{3FF57F28-0A22-430A-1B31-49AD3082DEE2}"/>
          </ac:spMkLst>
        </pc:spChg>
      </pc:sldChg>
      <pc:sldChg chg="modSp add mod ord modTransition modAnim">
        <pc:chgData name="Alexander" userId="cd49b15341d07f6d" providerId="LiveId" clId="{761E6C2C-C08E-479E-8860-5F6B3A3CBCFC}" dt="2023-02-16T09:03:10.225" v="5791" actId="20577"/>
        <pc:sldMkLst>
          <pc:docMk/>
          <pc:sldMk cId="4257784322" sldId="273"/>
        </pc:sldMkLst>
        <pc:spChg chg="mod">
          <ac:chgData name="Alexander" userId="cd49b15341d07f6d" providerId="LiveId" clId="{761E6C2C-C08E-479E-8860-5F6B3A3CBCFC}" dt="2023-02-16T09:03:10.225" v="5791" actId="20577"/>
          <ac:spMkLst>
            <pc:docMk/>
            <pc:sldMk cId="4257784322" sldId="273"/>
            <ac:spMk id="3" creationId="{5E0D7410-407B-0EBA-DA97-BAA45624B8B9}"/>
          </ac:spMkLst>
        </pc:spChg>
      </pc:sldChg>
      <pc:sldChg chg="addSp delSp modSp new mod modTransition modClrScheme chgLayout">
        <pc:chgData name="Alexander" userId="cd49b15341d07f6d" providerId="LiveId" clId="{761E6C2C-C08E-479E-8860-5F6B3A3CBCFC}" dt="2023-02-15T19:02:39.441" v="5785"/>
        <pc:sldMkLst>
          <pc:docMk/>
          <pc:sldMk cId="2896445004" sldId="274"/>
        </pc:sldMkLst>
        <pc:spChg chg="del mod ord">
          <ac:chgData name="Alexander" userId="cd49b15341d07f6d" providerId="LiveId" clId="{761E6C2C-C08E-479E-8860-5F6B3A3CBCFC}" dt="2023-02-15T18:19:01.379" v="4586" actId="700"/>
          <ac:spMkLst>
            <pc:docMk/>
            <pc:sldMk cId="2896445004" sldId="274"/>
            <ac:spMk id="2" creationId="{DF5C4644-BC21-4DEE-60BA-9C35B1F86469}"/>
          </ac:spMkLst>
        </pc:spChg>
        <pc:spChg chg="del mod ord">
          <ac:chgData name="Alexander" userId="cd49b15341d07f6d" providerId="LiveId" clId="{761E6C2C-C08E-479E-8860-5F6B3A3CBCFC}" dt="2023-02-15T18:19:01.379" v="4586" actId="700"/>
          <ac:spMkLst>
            <pc:docMk/>
            <pc:sldMk cId="2896445004" sldId="274"/>
            <ac:spMk id="3" creationId="{1FE81DDE-5FAA-4789-D4C2-E2C5F46DA2B7}"/>
          </ac:spMkLst>
        </pc:spChg>
        <pc:spChg chg="del">
          <ac:chgData name="Alexander" userId="cd49b15341d07f6d" providerId="LiveId" clId="{761E6C2C-C08E-479E-8860-5F6B3A3CBCFC}" dt="2023-02-15T18:19:01.379" v="4586" actId="700"/>
          <ac:spMkLst>
            <pc:docMk/>
            <pc:sldMk cId="2896445004" sldId="274"/>
            <ac:spMk id="4" creationId="{A1EDF7AB-F789-F17E-F671-D50F56F32A61}"/>
          </ac:spMkLst>
        </pc:spChg>
        <pc:spChg chg="add del mod ord">
          <ac:chgData name="Alexander" userId="cd49b15341d07f6d" providerId="LiveId" clId="{761E6C2C-C08E-479E-8860-5F6B3A3CBCFC}" dt="2023-02-15T18:19:02.515" v="4587" actId="478"/>
          <ac:spMkLst>
            <pc:docMk/>
            <pc:sldMk cId="2896445004" sldId="274"/>
            <ac:spMk id="5" creationId="{5C38414C-AA22-E007-77BC-C1E08A203D59}"/>
          </ac:spMkLst>
        </pc:spChg>
        <pc:spChg chg="add del mod ord">
          <ac:chgData name="Alexander" userId="cd49b15341d07f6d" providerId="LiveId" clId="{761E6C2C-C08E-479E-8860-5F6B3A3CBCFC}" dt="2023-02-15T18:19:02.515" v="4587" actId="478"/>
          <ac:spMkLst>
            <pc:docMk/>
            <pc:sldMk cId="2896445004" sldId="274"/>
            <ac:spMk id="6" creationId="{4EE760C1-A12D-6F69-EE9E-AFA3684D2A1B}"/>
          </ac:spMkLst>
        </pc:spChg>
        <pc:picChg chg="add mod">
          <ac:chgData name="Alexander" userId="cd49b15341d07f6d" providerId="LiveId" clId="{761E6C2C-C08E-479E-8860-5F6B3A3CBCFC}" dt="2023-02-15T18:19:29.185" v="4602" actId="1076"/>
          <ac:picMkLst>
            <pc:docMk/>
            <pc:sldMk cId="2896445004" sldId="274"/>
            <ac:picMk id="7" creationId="{CA414499-AE6A-314C-6509-5F692A855E37}"/>
          </ac:picMkLst>
        </pc:picChg>
      </pc:sldChg>
      <pc:sldChg chg="addSp delSp modSp new del mod modClrScheme chgLayout">
        <pc:chgData name="Alexander" userId="cd49b15341d07f6d" providerId="LiveId" clId="{761E6C2C-C08E-479E-8860-5F6B3A3CBCFC}" dt="2023-02-15T17:52:08.870" v="4451" actId="2696"/>
        <pc:sldMkLst>
          <pc:docMk/>
          <pc:sldMk cId="3791346661" sldId="274"/>
        </pc:sldMkLst>
        <pc:spChg chg="del mod ord">
          <ac:chgData name="Alexander" userId="cd49b15341d07f6d" providerId="LiveId" clId="{761E6C2C-C08E-479E-8860-5F6B3A3CBCFC}" dt="2023-02-15T17:46:04.961" v="4334" actId="700"/>
          <ac:spMkLst>
            <pc:docMk/>
            <pc:sldMk cId="3791346661" sldId="274"/>
            <ac:spMk id="2" creationId="{59C5536E-AF51-63C7-BCE3-8012A92F0DFE}"/>
          </ac:spMkLst>
        </pc:spChg>
        <pc:spChg chg="del mod ord">
          <ac:chgData name="Alexander" userId="cd49b15341d07f6d" providerId="LiveId" clId="{761E6C2C-C08E-479E-8860-5F6B3A3CBCFC}" dt="2023-02-15T17:46:04.961" v="4334" actId="700"/>
          <ac:spMkLst>
            <pc:docMk/>
            <pc:sldMk cId="3791346661" sldId="274"/>
            <ac:spMk id="3" creationId="{43CCD0BB-9262-B597-F8B5-2857B6AA4130}"/>
          </ac:spMkLst>
        </pc:spChg>
        <pc:spChg chg="del">
          <ac:chgData name="Alexander" userId="cd49b15341d07f6d" providerId="LiveId" clId="{761E6C2C-C08E-479E-8860-5F6B3A3CBCFC}" dt="2023-02-15T17:46:04.961" v="4334" actId="700"/>
          <ac:spMkLst>
            <pc:docMk/>
            <pc:sldMk cId="3791346661" sldId="274"/>
            <ac:spMk id="4" creationId="{F87C0B3A-59C9-9846-92C7-287A93ED3694}"/>
          </ac:spMkLst>
        </pc:spChg>
        <pc:spChg chg="add del mod ord">
          <ac:chgData name="Alexander" userId="cd49b15341d07f6d" providerId="LiveId" clId="{761E6C2C-C08E-479E-8860-5F6B3A3CBCFC}" dt="2023-02-15T17:46:06.187" v="4335" actId="478"/>
          <ac:spMkLst>
            <pc:docMk/>
            <pc:sldMk cId="3791346661" sldId="274"/>
            <ac:spMk id="5" creationId="{BDCB522C-9384-B38E-938C-1C0B52AB3993}"/>
          </ac:spMkLst>
        </pc:spChg>
        <pc:spChg chg="add del mod ord">
          <ac:chgData name="Alexander" userId="cd49b15341d07f6d" providerId="LiveId" clId="{761E6C2C-C08E-479E-8860-5F6B3A3CBCFC}" dt="2023-02-15T17:46:06.187" v="4335" actId="478"/>
          <ac:spMkLst>
            <pc:docMk/>
            <pc:sldMk cId="3791346661" sldId="274"/>
            <ac:spMk id="6" creationId="{9B3EA25D-62EE-0ACE-FAF3-771E3F95AD91}"/>
          </ac:spMkLst>
        </pc:spChg>
      </pc:sldChg>
      <pc:sldChg chg="new del">
        <pc:chgData name="Alexander" userId="cd49b15341d07f6d" providerId="LiveId" clId="{761E6C2C-C08E-479E-8860-5F6B3A3CBCFC}" dt="2023-02-15T18:20:42.082" v="4605" actId="680"/>
        <pc:sldMkLst>
          <pc:docMk/>
          <pc:sldMk cId="2685958665" sldId="275"/>
        </pc:sldMkLst>
      </pc:sldChg>
      <pc:sldChg chg="addSp delSp modSp add del mod modTransition">
        <pc:chgData name="Alexander" userId="cd49b15341d07f6d" providerId="LiveId" clId="{761E6C2C-C08E-479E-8860-5F6B3A3CBCFC}" dt="2023-02-15T19:02:39.441" v="5785"/>
        <pc:sldMkLst>
          <pc:docMk/>
          <pc:sldMk cId="311255132" sldId="277"/>
        </pc:sldMkLst>
        <pc:spChg chg="mod">
          <ac:chgData name="Alexander" userId="cd49b15341d07f6d" providerId="LiveId" clId="{761E6C2C-C08E-479E-8860-5F6B3A3CBCFC}" dt="2023-02-15T18:20:56.570" v="4608"/>
          <ac:spMkLst>
            <pc:docMk/>
            <pc:sldMk cId="311255132" sldId="277"/>
            <ac:spMk id="9" creationId="{98A147A9-9322-6750-D478-49C86B0BA871}"/>
          </ac:spMkLst>
        </pc:spChg>
        <pc:spChg chg="mod">
          <ac:chgData name="Alexander" userId="cd49b15341d07f6d" providerId="LiveId" clId="{761E6C2C-C08E-479E-8860-5F6B3A3CBCFC}" dt="2023-02-15T18:57:18.084" v="5756"/>
          <ac:spMkLst>
            <pc:docMk/>
            <pc:sldMk cId="311255132" sldId="277"/>
            <ac:spMk id="11" creationId="{D88F9F7A-76EE-D392-A126-EE6BC3C867BA}"/>
          </ac:spMkLst>
        </pc:spChg>
        <pc:spChg chg="mod">
          <ac:chgData name="Alexander" userId="cd49b15341d07f6d" providerId="LiveId" clId="{761E6C2C-C08E-479E-8860-5F6B3A3CBCFC}" dt="2023-02-15T18:20:58.650" v="4610"/>
          <ac:spMkLst>
            <pc:docMk/>
            <pc:sldMk cId="311255132" sldId="277"/>
            <ac:spMk id="12" creationId="{100CEDF7-649C-D218-A543-C20B51C24029}"/>
          </ac:spMkLst>
        </pc:spChg>
        <pc:spChg chg="mod">
          <ac:chgData name="Alexander" userId="cd49b15341d07f6d" providerId="LiveId" clId="{761E6C2C-C08E-479E-8860-5F6B3A3CBCFC}" dt="2023-02-15T18:57:21.909" v="5760"/>
          <ac:spMkLst>
            <pc:docMk/>
            <pc:sldMk cId="311255132" sldId="277"/>
            <ac:spMk id="14" creationId="{09354585-993C-ECE3-711C-F589FFE0C7F8}"/>
          </ac:spMkLst>
        </pc:spChg>
        <pc:spChg chg="mod">
          <ac:chgData name="Alexander" userId="cd49b15341d07f6d" providerId="LiveId" clId="{761E6C2C-C08E-479E-8860-5F6B3A3CBCFC}" dt="2023-02-15T18:21:01.097" v="4614"/>
          <ac:spMkLst>
            <pc:docMk/>
            <pc:sldMk cId="311255132" sldId="277"/>
            <ac:spMk id="15" creationId="{7A9A0451-73A9-27E1-C14A-3A3B86063D46}"/>
          </ac:spMkLst>
        </pc:spChg>
        <pc:grpChg chg="del mod">
          <ac:chgData name="Alexander" userId="cd49b15341d07f6d" providerId="LiveId" clId="{761E6C2C-C08E-479E-8860-5F6B3A3CBCFC}" dt="2023-02-15T18:57:17.701" v="5755" actId="478"/>
          <ac:grpSpMkLst>
            <pc:docMk/>
            <pc:sldMk cId="311255132" sldId="277"/>
            <ac:grpSpMk id="2" creationId="{C1DD7855-C5A9-438C-9EB0-B8C75E2C66C7}"/>
          </ac:grpSpMkLst>
        </pc:grpChg>
        <pc:grpChg chg="add del mod">
          <ac:chgData name="Alexander" userId="cd49b15341d07f6d" providerId="LiveId" clId="{761E6C2C-C08E-479E-8860-5F6B3A3CBCFC}" dt="2023-02-15T18:20:57.566" v="4609"/>
          <ac:grpSpMkLst>
            <pc:docMk/>
            <pc:sldMk cId="311255132" sldId="277"/>
            <ac:grpSpMk id="7" creationId="{7968FF3B-EEF2-5EBC-C6B5-C8AA19EB5544}"/>
          </ac:grpSpMkLst>
        </pc:grpChg>
        <pc:grpChg chg="add del mod">
          <ac:chgData name="Alexander" userId="cd49b15341d07f6d" providerId="LiveId" clId="{761E6C2C-C08E-479E-8860-5F6B3A3CBCFC}" dt="2023-02-15T18:57:21.891" v="5759"/>
          <ac:grpSpMkLst>
            <pc:docMk/>
            <pc:sldMk cId="311255132" sldId="277"/>
            <ac:grpSpMk id="9" creationId="{5F30471B-4838-9A83-5179-2FBFFDF75D4A}"/>
          </ac:grpSpMkLst>
        </pc:grpChg>
        <pc:grpChg chg="add del mod">
          <ac:chgData name="Alexander" userId="cd49b15341d07f6d" providerId="LiveId" clId="{761E6C2C-C08E-479E-8860-5F6B3A3CBCFC}" dt="2023-02-15T18:21:01.078" v="4613"/>
          <ac:grpSpMkLst>
            <pc:docMk/>
            <pc:sldMk cId="311255132" sldId="277"/>
            <ac:grpSpMk id="10" creationId="{6F5312A5-6A56-5288-E9E4-F217B78D9701}"/>
          </ac:grpSpMkLst>
        </pc:grpChg>
        <pc:grpChg chg="add mod">
          <ac:chgData name="Alexander" userId="cd49b15341d07f6d" providerId="LiveId" clId="{761E6C2C-C08E-479E-8860-5F6B3A3CBCFC}" dt="2023-02-15T18:57:21.909" v="5760"/>
          <ac:grpSpMkLst>
            <pc:docMk/>
            <pc:sldMk cId="311255132" sldId="277"/>
            <ac:grpSpMk id="12" creationId="{BBB7AF9C-8442-161E-2B44-0324056490FA}"/>
          </ac:grpSpMkLst>
        </pc:grpChg>
        <pc:grpChg chg="add del mod">
          <ac:chgData name="Alexander" userId="cd49b15341d07f6d" providerId="LiveId" clId="{761E6C2C-C08E-479E-8860-5F6B3A3CBCFC}" dt="2023-02-15T18:21:02.222" v="4615"/>
          <ac:grpSpMkLst>
            <pc:docMk/>
            <pc:sldMk cId="311255132" sldId="277"/>
            <ac:grpSpMk id="13" creationId="{1BD81413-9BD6-CD4C-4F82-3310D13D0F25}"/>
          </ac:grpSpMkLst>
        </pc:grpChg>
        <pc:picChg chg="mod">
          <ac:chgData name="Alexander" userId="cd49b15341d07f6d" providerId="LiveId" clId="{761E6C2C-C08E-479E-8860-5F6B3A3CBCFC}" dt="2023-02-15T18:56:53.663" v="5754" actId="1076"/>
          <ac:picMkLst>
            <pc:docMk/>
            <pc:sldMk cId="311255132" sldId="277"/>
            <ac:picMk id="4" creationId="{D4AEB1BE-7413-44AC-AE5B-852D9A6D303C}"/>
          </ac:picMkLst>
        </pc:picChg>
        <pc:picChg chg="mod">
          <ac:chgData name="Alexander" userId="cd49b15341d07f6d" providerId="LiveId" clId="{761E6C2C-C08E-479E-8860-5F6B3A3CBCFC}" dt="2023-02-15T18:20:56.570" v="4608"/>
          <ac:picMkLst>
            <pc:docMk/>
            <pc:sldMk cId="311255132" sldId="277"/>
            <ac:picMk id="8" creationId="{741048C2-12DD-7AF0-467E-A103F68BB31F}"/>
          </ac:picMkLst>
        </pc:picChg>
        <pc:picChg chg="add mod">
          <ac:chgData name="Alexander" userId="cd49b15341d07f6d" providerId="LiveId" clId="{761E6C2C-C08E-479E-8860-5F6B3A3CBCFC}" dt="2023-02-15T18:24:15.193" v="4719" actId="1076"/>
          <ac:picMkLst>
            <pc:docMk/>
            <pc:sldMk cId="311255132" sldId="277"/>
            <ac:picMk id="8" creationId="{E0F11D7A-62D8-BD58-B9A2-7EE5A18EEAB6}"/>
          </ac:picMkLst>
        </pc:picChg>
        <pc:picChg chg="mod">
          <ac:chgData name="Alexander" userId="cd49b15341d07f6d" providerId="LiveId" clId="{761E6C2C-C08E-479E-8860-5F6B3A3CBCFC}" dt="2023-02-15T18:57:18.084" v="5756"/>
          <ac:picMkLst>
            <pc:docMk/>
            <pc:sldMk cId="311255132" sldId="277"/>
            <ac:picMk id="10" creationId="{CBC8F631-430B-9C0E-DE4B-6CF1C34A741C}"/>
          </ac:picMkLst>
        </pc:picChg>
        <pc:picChg chg="mod">
          <ac:chgData name="Alexander" userId="cd49b15341d07f6d" providerId="LiveId" clId="{761E6C2C-C08E-479E-8860-5F6B3A3CBCFC}" dt="2023-02-15T18:20:58.650" v="4610"/>
          <ac:picMkLst>
            <pc:docMk/>
            <pc:sldMk cId="311255132" sldId="277"/>
            <ac:picMk id="11" creationId="{2C600969-D606-9C9E-F70E-192BC6E3BEB3}"/>
          </ac:picMkLst>
        </pc:picChg>
        <pc:picChg chg="mod">
          <ac:chgData name="Alexander" userId="cd49b15341d07f6d" providerId="LiveId" clId="{761E6C2C-C08E-479E-8860-5F6B3A3CBCFC}" dt="2023-02-15T18:57:21.909" v="5760"/>
          <ac:picMkLst>
            <pc:docMk/>
            <pc:sldMk cId="311255132" sldId="277"/>
            <ac:picMk id="13" creationId="{41DC6EF7-2B6F-6FCE-5020-395D258CE966}"/>
          </ac:picMkLst>
        </pc:picChg>
        <pc:picChg chg="mod">
          <ac:chgData name="Alexander" userId="cd49b15341d07f6d" providerId="LiveId" clId="{761E6C2C-C08E-479E-8860-5F6B3A3CBCFC}" dt="2023-02-15T18:21:01.097" v="4614"/>
          <ac:picMkLst>
            <pc:docMk/>
            <pc:sldMk cId="311255132" sldId="277"/>
            <ac:picMk id="14" creationId="{9995A96B-B163-2920-9E79-E8449B83AE75}"/>
          </ac:picMkLst>
        </pc:picChg>
      </pc:sldChg>
      <pc:sldChg chg="modSp add mod modTransition modAnim modNotesTx">
        <pc:chgData name="Alexander" userId="cd49b15341d07f6d" providerId="LiveId" clId="{761E6C2C-C08E-479E-8860-5F6B3A3CBCFC}" dt="2023-02-15T19:04:12.694" v="5790"/>
        <pc:sldMkLst>
          <pc:docMk/>
          <pc:sldMk cId="895493995" sldId="278"/>
        </pc:sldMkLst>
        <pc:spChg chg="mod">
          <ac:chgData name="Alexander" userId="cd49b15341d07f6d" providerId="LiveId" clId="{761E6C2C-C08E-479E-8860-5F6B3A3CBCFC}" dt="2023-02-15T18:27:45.494" v="4767" actId="20577"/>
          <ac:spMkLst>
            <pc:docMk/>
            <pc:sldMk cId="895493995" sldId="278"/>
            <ac:spMk id="2" creationId="{A66C8ABC-ECF5-1B27-9EC9-40F44D63A7D6}"/>
          </ac:spMkLst>
        </pc:spChg>
        <pc:spChg chg="mod">
          <ac:chgData name="Alexander" userId="cd49b15341d07f6d" providerId="LiveId" clId="{761E6C2C-C08E-479E-8860-5F6B3A3CBCFC}" dt="2023-02-15T18:30:07.627" v="4959" actId="20577"/>
          <ac:spMkLst>
            <pc:docMk/>
            <pc:sldMk cId="895493995" sldId="278"/>
            <ac:spMk id="3" creationId="{5E0D7410-407B-0EBA-DA97-BAA45624B8B9}"/>
          </ac:spMkLst>
        </pc:spChg>
      </pc:sldChg>
      <pc:sldChg chg="addSp delSp modSp add mod modTransition modAnim">
        <pc:chgData name="Alexander" userId="cd49b15341d07f6d" providerId="LiveId" clId="{761E6C2C-C08E-479E-8860-5F6B3A3CBCFC}" dt="2023-02-15T19:04:12.694" v="5790"/>
        <pc:sldMkLst>
          <pc:docMk/>
          <pc:sldMk cId="115418342" sldId="279"/>
        </pc:sldMkLst>
        <pc:spChg chg="mod">
          <ac:chgData name="Alexander" userId="cd49b15341d07f6d" providerId="LiveId" clId="{761E6C2C-C08E-479E-8860-5F6B3A3CBCFC}" dt="2023-02-15T18:29:40.431" v="4951" actId="20577"/>
          <ac:spMkLst>
            <pc:docMk/>
            <pc:sldMk cId="115418342" sldId="279"/>
            <ac:spMk id="2" creationId="{A66C8ABC-ECF5-1B27-9EC9-40F44D63A7D6}"/>
          </ac:spMkLst>
        </pc:spChg>
        <pc:spChg chg="add mod">
          <ac:chgData name="Alexander" userId="cd49b15341d07f6d" providerId="LiveId" clId="{761E6C2C-C08E-479E-8860-5F6B3A3CBCFC}" dt="2023-02-15T18:29:58.427" v="4958" actId="21"/>
          <ac:spMkLst>
            <pc:docMk/>
            <pc:sldMk cId="115418342" sldId="279"/>
            <ac:spMk id="3" creationId="{BFA1440F-4190-302D-67C3-A8B9711D93F8}"/>
          </ac:spMkLst>
        </pc:spChg>
        <pc:spChg chg="del mod">
          <ac:chgData name="Alexander" userId="cd49b15341d07f6d" providerId="LiveId" clId="{761E6C2C-C08E-479E-8860-5F6B3A3CBCFC}" dt="2023-02-15T18:29:50.734" v="4953" actId="478"/>
          <ac:spMkLst>
            <pc:docMk/>
            <pc:sldMk cId="115418342" sldId="279"/>
            <ac:spMk id="5" creationId="{D8682A56-0CE1-87E7-609A-C0C918040E5D}"/>
          </ac:spMkLst>
        </pc:spChg>
        <pc:spChg chg="del">
          <ac:chgData name="Alexander" userId="cd49b15341d07f6d" providerId="LiveId" clId="{761E6C2C-C08E-479E-8860-5F6B3A3CBCFC}" dt="2023-02-15T18:29:52.734" v="4954" actId="478"/>
          <ac:spMkLst>
            <pc:docMk/>
            <pc:sldMk cId="115418342" sldId="279"/>
            <ac:spMk id="6" creationId="{11C2B79B-CC62-55E9-CC2B-5063E6C59DFE}"/>
          </ac:spMkLst>
        </pc:spChg>
      </pc:sldChg>
      <pc:sldMasterChg chg="modSp addSldLayout delSldLayout modSldLayout">
        <pc:chgData name="Alexander" userId="cd49b15341d07f6d" providerId="LiveId" clId="{761E6C2C-C08E-479E-8860-5F6B3A3CBCFC}" dt="2023-02-15T19:04:12.694" v="5790"/>
        <pc:sldMasterMkLst>
          <pc:docMk/>
          <pc:sldMasterMk cId="1202893855" sldId="2147483648"/>
        </pc:sldMasterMkLst>
        <pc:sldLayoutChg chg="modSp">
          <pc:chgData name="Alexander" userId="cd49b15341d07f6d" providerId="LiveId" clId="{761E6C2C-C08E-479E-8860-5F6B3A3CBCFC}" dt="2023-02-15T16:11:37.231" v="2139" actId="735"/>
          <pc:sldLayoutMkLst>
            <pc:docMk/>
            <pc:sldMasterMk cId="1202893855" sldId="2147483648"/>
            <pc:sldLayoutMk cId="1768408642" sldId="2147483649"/>
          </pc:sldLayoutMkLst>
        </pc:sldLayoutChg>
        <pc:sldLayoutChg chg="modSp">
          <pc:chgData name="Alexander" userId="cd49b15341d07f6d" providerId="LiveId" clId="{761E6C2C-C08E-479E-8860-5F6B3A3CBCFC}" dt="2023-02-15T16:11:46.603" v="2140" actId="735"/>
          <pc:sldLayoutMkLst>
            <pc:docMk/>
            <pc:sldMasterMk cId="1202893855" sldId="2147483648"/>
            <pc:sldLayoutMk cId="2407588537" sldId="2147483650"/>
          </pc:sldLayoutMkLst>
        </pc:sldLayoutChg>
        <pc:sldLayoutChg chg="addSp modSp new mod modTransition modAnim">
          <pc:chgData name="Alexander" userId="cd49b15341d07f6d" providerId="LiveId" clId="{761E6C2C-C08E-479E-8860-5F6B3A3CBCFC}" dt="2023-02-15T18:58:30.973" v="5761"/>
          <pc:sldLayoutMkLst>
            <pc:docMk/>
            <pc:sldMasterMk cId="1202893855" sldId="2147483648"/>
            <pc:sldLayoutMk cId="3042404104" sldId="2147483660"/>
          </pc:sldLayoutMkLst>
          <pc:spChg chg="mod">
            <ac:chgData name="Alexander" userId="cd49b15341d07f6d" providerId="LiveId" clId="{761E6C2C-C08E-479E-8860-5F6B3A3CBCFC}" dt="2023-02-15T16:16:34.644" v="2182" actId="11530"/>
            <ac:spMkLst>
              <pc:docMk/>
              <pc:sldMasterMk cId="1202893855" sldId="2147483648"/>
              <pc:sldLayoutMk cId="3042404104" sldId="2147483660"/>
              <ac:spMk id="2" creationId="{DD1D2AC5-1AE5-CBCD-85B8-4D9DAB146B18}"/>
            </ac:spMkLst>
          </pc:spChg>
          <pc:spChg chg="add mod">
            <ac:chgData name="Alexander" userId="cd49b15341d07f6d" providerId="LiveId" clId="{761E6C2C-C08E-479E-8860-5F6B3A3CBCFC}" dt="2023-02-15T16:14:54.883" v="2173" actId="14100"/>
            <ac:spMkLst>
              <pc:docMk/>
              <pc:sldMasterMk cId="1202893855" sldId="2147483648"/>
              <pc:sldLayoutMk cId="3042404104" sldId="2147483660"/>
              <ac:spMk id="6" creationId="{CEA07FC1-D3F6-F3EA-FD9A-CCEF0B162CD4}"/>
            </ac:spMkLst>
          </pc:spChg>
        </pc:sldLayoutChg>
        <pc:sldLayoutChg chg="addSp delSp modSp new mod addAnim delAnim modAnim">
          <pc:chgData name="Alexander" userId="cd49b15341d07f6d" providerId="LiveId" clId="{761E6C2C-C08E-479E-8860-5F6B3A3CBCFC}" dt="2023-02-15T19:04:12.694" v="5790"/>
          <pc:sldLayoutMkLst>
            <pc:docMk/>
            <pc:sldMasterMk cId="1202893855" sldId="2147483648"/>
            <pc:sldLayoutMk cId="2083131874" sldId="2147483661"/>
          </pc:sldLayoutMkLst>
          <pc:spChg chg="add del mod">
            <ac:chgData name="Alexander" userId="cd49b15341d07f6d" providerId="LiveId" clId="{761E6C2C-C08E-479E-8860-5F6B3A3CBCFC}" dt="2023-02-15T17:45:14.218" v="4329" actId="14100"/>
            <ac:spMkLst>
              <pc:docMk/>
              <pc:sldMasterMk cId="1202893855" sldId="2147483648"/>
              <pc:sldLayoutMk cId="2083131874" sldId="2147483661"/>
              <ac:spMk id="2" creationId="{9E92E4DE-3FA2-DCA2-771F-297786B9956F}"/>
            </ac:spMkLst>
          </pc:spChg>
          <pc:spChg chg="add del">
            <ac:chgData name="Alexander" userId="cd49b15341d07f6d" providerId="LiveId" clId="{761E6C2C-C08E-479E-8860-5F6B3A3CBCFC}" dt="2023-02-15T16:38:14.801" v="2407"/>
            <ac:spMkLst>
              <pc:docMk/>
              <pc:sldMasterMk cId="1202893855" sldId="2147483648"/>
              <pc:sldLayoutMk cId="2083131874" sldId="2147483661"/>
              <ac:spMk id="3" creationId="{A5DB3E35-7CD8-3D25-E36B-333FC493CDD6}"/>
            </ac:spMkLst>
          </pc:spChg>
          <pc:spChg chg="add del">
            <ac:chgData name="Alexander" userId="cd49b15341d07f6d" providerId="LiveId" clId="{761E6C2C-C08E-479E-8860-5F6B3A3CBCFC}" dt="2023-02-15T16:38:14.801" v="2407"/>
            <ac:spMkLst>
              <pc:docMk/>
              <pc:sldMasterMk cId="1202893855" sldId="2147483648"/>
              <pc:sldLayoutMk cId="2083131874" sldId="2147483661"/>
              <ac:spMk id="4" creationId="{20817CB0-7195-6034-6298-010FCD51DBCD}"/>
            </ac:spMkLst>
          </pc:spChg>
          <pc:spChg chg="add del">
            <ac:chgData name="Alexander" userId="cd49b15341d07f6d" providerId="LiveId" clId="{761E6C2C-C08E-479E-8860-5F6B3A3CBCFC}" dt="2023-02-15T16:38:14.801" v="2407"/>
            <ac:spMkLst>
              <pc:docMk/>
              <pc:sldMasterMk cId="1202893855" sldId="2147483648"/>
              <pc:sldLayoutMk cId="2083131874" sldId="2147483661"/>
              <ac:spMk id="5" creationId="{D2839022-3408-BFB6-4DB2-C0E136CAF313}"/>
            </ac:spMkLst>
          </pc:spChg>
          <pc:spChg chg="add del mod">
            <ac:chgData name="Alexander" userId="cd49b15341d07f6d" providerId="LiveId" clId="{761E6C2C-C08E-479E-8860-5F6B3A3CBCFC}" dt="2023-02-15T16:41:35.642" v="2476" actId="478"/>
            <ac:spMkLst>
              <pc:docMk/>
              <pc:sldMasterMk cId="1202893855" sldId="2147483648"/>
              <pc:sldLayoutMk cId="2083131874" sldId="2147483661"/>
              <ac:spMk id="6" creationId="{4181282F-4EE5-DFAE-25A3-08EE586E12B1}"/>
            </ac:spMkLst>
          </pc:spChg>
          <pc:spChg chg="add mod">
            <ac:chgData name="Alexander" userId="cd49b15341d07f6d" providerId="LiveId" clId="{761E6C2C-C08E-479E-8860-5F6B3A3CBCFC}" dt="2023-02-15T18:51:10.397" v="5648" actId="1076"/>
            <ac:spMkLst>
              <pc:docMk/>
              <pc:sldMasterMk cId="1202893855" sldId="2147483648"/>
              <pc:sldLayoutMk cId="2083131874" sldId="2147483661"/>
              <ac:spMk id="7" creationId="{03078708-FD4D-C7C1-686C-963DA701C0DA}"/>
            </ac:spMkLst>
          </pc:spChg>
          <pc:spChg chg="add del mod">
            <ac:chgData name="Alexander" userId="cd49b15341d07f6d" providerId="LiveId" clId="{761E6C2C-C08E-479E-8860-5F6B3A3CBCFC}" dt="2023-02-15T16:31:56.282" v="2321"/>
            <ac:spMkLst>
              <pc:docMk/>
              <pc:sldMasterMk cId="1202893855" sldId="2147483648"/>
              <pc:sldLayoutMk cId="2083131874" sldId="2147483661"/>
              <ac:spMk id="8" creationId="{DC76FF27-3326-703F-9B66-0BAF4FD004B8}"/>
            </ac:spMkLst>
          </pc:spChg>
          <pc:spChg chg="add del mod">
            <ac:chgData name="Alexander" userId="cd49b15341d07f6d" providerId="LiveId" clId="{761E6C2C-C08E-479E-8860-5F6B3A3CBCFC}" dt="2023-02-15T16:32:16.596" v="2325"/>
            <ac:spMkLst>
              <pc:docMk/>
              <pc:sldMasterMk cId="1202893855" sldId="2147483648"/>
              <pc:sldLayoutMk cId="2083131874" sldId="2147483661"/>
              <ac:spMk id="9" creationId="{282DA6A2-46E1-5610-8EFE-5EF8113FB3A2}"/>
            </ac:spMkLst>
          </pc:spChg>
          <pc:spChg chg="add mod topLvl">
            <ac:chgData name="Alexander" userId="cd49b15341d07f6d" providerId="LiveId" clId="{761E6C2C-C08E-479E-8860-5F6B3A3CBCFC}" dt="2023-02-15T18:41:46.872" v="5124" actId="1076"/>
            <ac:spMkLst>
              <pc:docMk/>
              <pc:sldMasterMk cId="1202893855" sldId="2147483648"/>
              <pc:sldLayoutMk cId="2083131874" sldId="2147483661"/>
              <ac:spMk id="11" creationId="{5512DC4B-5D11-F577-EB8B-2AB9FC06B309}"/>
            </ac:spMkLst>
          </pc:spChg>
          <pc:spChg chg="add del mod ord topLvl">
            <ac:chgData name="Alexander" userId="cd49b15341d07f6d" providerId="LiveId" clId="{761E6C2C-C08E-479E-8860-5F6B3A3CBCFC}" dt="2023-02-15T18:53:01.336" v="5671" actId="14100"/>
            <ac:spMkLst>
              <pc:docMk/>
              <pc:sldMasterMk cId="1202893855" sldId="2147483648"/>
              <pc:sldLayoutMk cId="2083131874" sldId="2147483661"/>
              <ac:spMk id="12" creationId="{C31E0552-1A7F-A78A-BCB4-BDC95387B792}"/>
            </ac:spMkLst>
          </pc:spChg>
          <pc:spChg chg="add del mod">
            <ac:chgData name="Alexander" userId="cd49b15341d07f6d" providerId="LiveId" clId="{761E6C2C-C08E-479E-8860-5F6B3A3CBCFC}" dt="2023-02-15T16:36:49.496" v="2385"/>
            <ac:spMkLst>
              <pc:docMk/>
              <pc:sldMasterMk cId="1202893855" sldId="2147483648"/>
              <pc:sldLayoutMk cId="2083131874" sldId="2147483661"/>
              <ac:spMk id="13" creationId="{89804BAD-C942-C7F7-AF77-8B45E414F0AA}"/>
            </ac:spMkLst>
          </pc:spChg>
          <pc:spChg chg="add del mod">
            <ac:chgData name="Alexander" userId="cd49b15341d07f6d" providerId="LiveId" clId="{761E6C2C-C08E-479E-8860-5F6B3A3CBCFC}" dt="2023-02-15T16:38:05.144" v="2401" actId="478"/>
            <ac:spMkLst>
              <pc:docMk/>
              <pc:sldMasterMk cId="1202893855" sldId="2147483648"/>
              <pc:sldLayoutMk cId="2083131874" sldId="2147483661"/>
              <ac:spMk id="14" creationId="{FB503C50-0A48-9F2C-4811-5A3F0B36BD34}"/>
            </ac:spMkLst>
          </pc:spChg>
          <pc:spChg chg="add del mod">
            <ac:chgData name="Alexander" userId="cd49b15341d07f6d" providerId="LiveId" clId="{761E6C2C-C08E-479E-8860-5F6B3A3CBCFC}" dt="2023-02-15T16:38:15.129" v="2408"/>
            <ac:spMkLst>
              <pc:docMk/>
              <pc:sldMasterMk cId="1202893855" sldId="2147483648"/>
              <pc:sldLayoutMk cId="2083131874" sldId="2147483661"/>
              <ac:spMk id="15" creationId="{88AD397A-E7BB-9DF6-0BBC-FC3345673D2A}"/>
            </ac:spMkLst>
          </pc:spChg>
          <pc:spChg chg="add del mod">
            <ac:chgData name="Alexander" userId="cd49b15341d07f6d" providerId="LiveId" clId="{761E6C2C-C08E-479E-8860-5F6B3A3CBCFC}" dt="2023-02-15T16:38:14.545" v="2406"/>
            <ac:spMkLst>
              <pc:docMk/>
              <pc:sldMasterMk cId="1202893855" sldId="2147483648"/>
              <pc:sldLayoutMk cId="2083131874" sldId="2147483661"/>
              <ac:spMk id="16" creationId="{2605AD16-6A8E-370B-149C-B4AD4C7FDAE6}"/>
            </ac:spMkLst>
          </pc:spChg>
          <pc:spChg chg="add del mod">
            <ac:chgData name="Alexander" userId="cd49b15341d07f6d" providerId="LiveId" clId="{761E6C2C-C08E-479E-8860-5F6B3A3CBCFC}" dt="2023-02-15T16:38:14.545" v="2406"/>
            <ac:spMkLst>
              <pc:docMk/>
              <pc:sldMasterMk cId="1202893855" sldId="2147483648"/>
              <pc:sldLayoutMk cId="2083131874" sldId="2147483661"/>
              <ac:spMk id="17" creationId="{22EB73BF-66EE-EF42-4174-E7642FD40206}"/>
            </ac:spMkLst>
          </pc:spChg>
          <pc:spChg chg="add del mod">
            <ac:chgData name="Alexander" userId="cd49b15341d07f6d" providerId="LiveId" clId="{761E6C2C-C08E-479E-8860-5F6B3A3CBCFC}" dt="2023-02-15T16:38:14.545" v="2406"/>
            <ac:spMkLst>
              <pc:docMk/>
              <pc:sldMasterMk cId="1202893855" sldId="2147483648"/>
              <pc:sldLayoutMk cId="2083131874" sldId="2147483661"/>
              <ac:spMk id="18" creationId="{3A55930C-F58A-06B0-84CD-F1AB7AC2FADB}"/>
            </ac:spMkLst>
          </pc:spChg>
          <pc:spChg chg="add del">
            <ac:chgData name="Alexander" userId="cd49b15341d07f6d" providerId="LiveId" clId="{761E6C2C-C08E-479E-8860-5F6B3A3CBCFC}" dt="2023-02-15T16:38:28.474" v="2411" actId="11529"/>
            <ac:spMkLst>
              <pc:docMk/>
              <pc:sldMasterMk cId="1202893855" sldId="2147483648"/>
              <pc:sldLayoutMk cId="2083131874" sldId="2147483661"/>
              <ac:spMk id="19" creationId="{0D5E43CF-1581-1184-6A58-894D79439E5D}"/>
            </ac:spMkLst>
          </pc:spChg>
          <pc:spChg chg="add del mod">
            <ac:chgData name="Alexander" userId="cd49b15341d07f6d" providerId="LiveId" clId="{761E6C2C-C08E-479E-8860-5F6B3A3CBCFC}" dt="2023-02-15T16:38:28.474" v="2411" actId="11529"/>
            <ac:spMkLst>
              <pc:docMk/>
              <pc:sldMasterMk cId="1202893855" sldId="2147483648"/>
              <pc:sldLayoutMk cId="2083131874" sldId="2147483661"/>
              <ac:spMk id="20" creationId="{740444C5-4E5A-7D90-4E36-24BEF36D1DB8}"/>
            </ac:spMkLst>
          </pc:spChg>
          <pc:spChg chg="add del">
            <ac:chgData name="Alexander" userId="cd49b15341d07f6d" providerId="LiveId" clId="{761E6C2C-C08E-479E-8860-5F6B3A3CBCFC}" dt="2023-02-15T16:38:33.225" v="2412" actId="11529"/>
            <ac:spMkLst>
              <pc:docMk/>
              <pc:sldMasterMk cId="1202893855" sldId="2147483648"/>
              <pc:sldLayoutMk cId="2083131874" sldId="2147483661"/>
              <ac:spMk id="21" creationId="{B00590E0-1232-0C0A-48C9-3EEA591507D9}"/>
            </ac:spMkLst>
          </pc:spChg>
          <pc:spChg chg="add del mod">
            <ac:chgData name="Alexander" userId="cd49b15341d07f6d" providerId="LiveId" clId="{761E6C2C-C08E-479E-8860-5F6B3A3CBCFC}" dt="2023-02-15T16:39:26.034" v="2424" actId="478"/>
            <ac:spMkLst>
              <pc:docMk/>
              <pc:sldMasterMk cId="1202893855" sldId="2147483648"/>
              <pc:sldLayoutMk cId="2083131874" sldId="2147483661"/>
              <ac:spMk id="22" creationId="{8A133C06-FCA4-0177-F2E1-815992257732}"/>
            </ac:spMkLst>
          </pc:spChg>
          <pc:spChg chg="add del">
            <ac:chgData name="Alexander" userId="cd49b15341d07f6d" providerId="LiveId" clId="{761E6C2C-C08E-479E-8860-5F6B3A3CBCFC}" dt="2023-02-15T16:39:33.880" v="2425" actId="11529"/>
            <ac:spMkLst>
              <pc:docMk/>
              <pc:sldMasterMk cId="1202893855" sldId="2147483648"/>
              <pc:sldLayoutMk cId="2083131874" sldId="2147483661"/>
              <ac:spMk id="23" creationId="{53DD6504-B663-E4C4-6275-C93FAC87DBF8}"/>
            </ac:spMkLst>
          </pc:spChg>
          <pc:spChg chg="add del mod">
            <ac:chgData name="Alexander" userId="cd49b15341d07f6d" providerId="LiveId" clId="{761E6C2C-C08E-479E-8860-5F6B3A3CBCFC}" dt="2023-02-15T16:41:40.034" v="2477" actId="478"/>
            <ac:spMkLst>
              <pc:docMk/>
              <pc:sldMasterMk cId="1202893855" sldId="2147483648"/>
              <pc:sldLayoutMk cId="2083131874" sldId="2147483661"/>
              <ac:spMk id="24" creationId="{DA67162E-F7F0-2274-2345-D1F7BA784AC9}"/>
            </ac:spMkLst>
          </pc:spChg>
          <pc:spChg chg="add del">
            <ac:chgData name="Alexander" userId="cd49b15341d07f6d" providerId="LiveId" clId="{761E6C2C-C08E-479E-8860-5F6B3A3CBCFC}" dt="2023-02-15T16:40:10.410" v="2447" actId="11529"/>
            <ac:spMkLst>
              <pc:docMk/>
              <pc:sldMasterMk cId="1202893855" sldId="2147483648"/>
              <pc:sldLayoutMk cId="2083131874" sldId="2147483661"/>
              <ac:spMk id="25" creationId="{CB67BF69-49AE-A5AC-6583-3C9E0CBC193F}"/>
            </ac:spMkLst>
          </pc:spChg>
          <pc:spChg chg="add mod">
            <ac:chgData name="Alexander" userId="cd49b15341d07f6d" providerId="LiveId" clId="{761E6C2C-C08E-479E-8860-5F6B3A3CBCFC}" dt="2023-02-15T18:47:14.505" v="5172" actId="14100"/>
            <ac:spMkLst>
              <pc:docMk/>
              <pc:sldMasterMk cId="1202893855" sldId="2147483648"/>
              <pc:sldLayoutMk cId="2083131874" sldId="2147483661"/>
              <ac:spMk id="26" creationId="{5D5BF423-52DD-F02C-9C62-463C649E71F1}"/>
            </ac:spMkLst>
          </pc:spChg>
          <pc:spChg chg="add del mod">
            <ac:chgData name="Alexander" userId="cd49b15341d07f6d" providerId="LiveId" clId="{761E6C2C-C08E-479E-8860-5F6B3A3CBCFC}" dt="2023-02-15T16:45:24.114" v="2516" actId="478"/>
            <ac:spMkLst>
              <pc:docMk/>
              <pc:sldMasterMk cId="1202893855" sldId="2147483648"/>
              <pc:sldLayoutMk cId="2083131874" sldId="2147483661"/>
              <ac:spMk id="31" creationId="{000C6734-9EC4-10E4-5908-E037E06701F9}"/>
            </ac:spMkLst>
          </pc:spChg>
          <pc:spChg chg="add del mod ord topLvl">
            <ac:chgData name="Alexander" userId="cd49b15341d07f6d" providerId="LiveId" clId="{761E6C2C-C08E-479E-8860-5F6B3A3CBCFC}" dt="2023-02-15T18:43:11.266" v="5134" actId="478"/>
            <ac:spMkLst>
              <pc:docMk/>
              <pc:sldMasterMk cId="1202893855" sldId="2147483648"/>
              <pc:sldLayoutMk cId="2083131874" sldId="2147483661"/>
              <ac:spMk id="32" creationId="{D1323F63-0EDE-4463-BB4B-74E3AB6A6A99}"/>
            </ac:spMkLst>
          </pc:spChg>
          <pc:spChg chg="add mod ord">
            <ac:chgData name="Alexander" userId="cd49b15341d07f6d" providerId="LiveId" clId="{761E6C2C-C08E-479E-8860-5F6B3A3CBCFC}" dt="2023-02-15T18:53:45.718" v="5677" actId="14100"/>
            <ac:spMkLst>
              <pc:docMk/>
              <pc:sldMasterMk cId="1202893855" sldId="2147483648"/>
              <pc:sldLayoutMk cId="2083131874" sldId="2147483661"/>
              <ac:spMk id="34" creationId="{5D26BD59-7340-3690-A589-A0382CA7018B}"/>
            </ac:spMkLst>
          </pc:spChg>
          <pc:spChg chg="add del mod">
            <ac:chgData name="Alexander" userId="cd49b15341d07f6d" providerId="LiveId" clId="{761E6C2C-C08E-479E-8860-5F6B3A3CBCFC}" dt="2023-02-15T18:50:42.260" v="5638" actId="478"/>
            <ac:spMkLst>
              <pc:docMk/>
              <pc:sldMasterMk cId="1202893855" sldId="2147483648"/>
              <pc:sldLayoutMk cId="2083131874" sldId="2147483661"/>
              <ac:spMk id="35" creationId="{B90D0BB0-0BD8-543B-6F85-44FB18904154}"/>
            </ac:spMkLst>
          </pc:spChg>
          <pc:grpChg chg="add del mod topLvl">
            <ac:chgData name="Alexander" userId="cd49b15341d07f6d" providerId="LiveId" clId="{761E6C2C-C08E-479E-8860-5F6B3A3CBCFC}" dt="2023-02-15T18:49:40.957" v="5371" actId="14100"/>
            <ac:grpSpMkLst>
              <pc:docMk/>
              <pc:sldMasterMk cId="1202893855" sldId="2147483648"/>
              <pc:sldLayoutMk cId="2083131874" sldId="2147483661"/>
              <ac:grpSpMk id="27" creationId="{C8F37F10-8BDD-570D-47BC-AEB1AD3E08D8}"/>
            </ac:grpSpMkLst>
          </pc:grpChg>
          <pc:grpChg chg="add del mod">
            <ac:chgData name="Alexander" userId="cd49b15341d07f6d" providerId="LiveId" clId="{761E6C2C-C08E-479E-8860-5F6B3A3CBCFC}" dt="2023-02-15T18:43:11.266" v="5134" actId="478"/>
            <ac:grpSpMkLst>
              <pc:docMk/>
              <pc:sldMasterMk cId="1202893855" sldId="2147483648"/>
              <pc:sldLayoutMk cId="2083131874" sldId="2147483661"/>
              <ac:grpSpMk id="33" creationId="{431988BC-46E0-3198-46F1-071349D64725}"/>
            </ac:grpSpMkLst>
          </pc:grpChg>
          <pc:picChg chg="add del mod">
            <ac:chgData name="Alexander" userId="cd49b15341d07f6d" providerId="LiveId" clId="{761E6C2C-C08E-479E-8860-5F6B3A3CBCFC}" dt="2023-02-15T16:32:21.935" v="2328" actId="478"/>
            <ac:picMkLst>
              <pc:docMk/>
              <pc:sldMasterMk cId="1202893855" sldId="2147483648"/>
              <pc:sldLayoutMk cId="2083131874" sldId="2147483661"/>
              <ac:picMk id="10" creationId="{F1F05761-C2FC-12C9-60EF-24BCBAA88AAB}"/>
            </ac:picMkLst>
          </pc:picChg>
          <pc:cxnChg chg="add del mod">
            <ac:chgData name="Alexander" userId="cd49b15341d07f6d" providerId="LiveId" clId="{761E6C2C-C08E-479E-8860-5F6B3A3CBCFC}" dt="2023-02-15T16:45:14.019" v="2513" actId="478"/>
            <ac:cxnSpMkLst>
              <pc:docMk/>
              <pc:sldMasterMk cId="1202893855" sldId="2147483648"/>
              <pc:sldLayoutMk cId="2083131874" sldId="2147483661"/>
              <ac:cxnSpMk id="29" creationId="{F205A88E-C45E-283F-D833-8337FF92A667}"/>
            </ac:cxnSpMkLst>
          </pc:cxnChg>
        </pc:sldLayoutChg>
        <pc:sldLayoutChg chg="new del mod">
          <pc:chgData name="Alexander" userId="cd49b15341d07f6d" providerId="LiveId" clId="{761E6C2C-C08E-479E-8860-5F6B3A3CBCFC}" dt="2023-02-15T16:46:53.023" v="2528" actId="2696"/>
          <pc:sldLayoutMkLst>
            <pc:docMk/>
            <pc:sldMasterMk cId="1202893855" sldId="2147483648"/>
            <pc:sldLayoutMk cId="1192768825" sldId="2147483662"/>
          </pc:sldLayoutMkLst>
        </pc:sldLayoutChg>
        <pc:sldLayoutChg chg="add del mod modTransition">
          <pc:chgData name="Alexander" userId="cd49b15341d07f6d" providerId="LiveId" clId="{761E6C2C-C08E-479E-8860-5F6B3A3CBCFC}" dt="2023-02-15T17:02:47.536" v="2637" actId="2696"/>
          <pc:sldLayoutMkLst>
            <pc:docMk/>
            <pc:sldMasterMk cId="1202893855" sldId="2147483648"/>
            <pc:sldLayoutMk cId="378788299" sldId="2147483663"/>
          </pc:sldLayoutMkLst>
        </pc:sldLayoutChg>
      </pc:sldMasterChg>
      <pc:sldMasterChg chg="modSp">
        <pc:chgData name="Alexander" userId="cd49b15341d07f6d" providerId="LiveId" clId="{761E6C2C-C08E-479E-8860-5F6B3A3CBCFC}" dt="2023-02-15T18:38:36.405" v="5086" actId="735"/>
        <pc:sldMasterMkLst>
          <pc:docMk/>
          <pc:sldMasterMk cId="1218203238" sldId="2147483662"/>
        </pc:sldMasterMkLst>
      </pc:sldMasterChg>
      <pc:sldMasterChg chg="modSp new del mod addSldLayout delSldLayout">
        <pc:chgData name="Alexander" userId="cd49b15341d07f6d" providerId="LiveId" clId="{761E6C2C-C08E-479E-8860-5F6B3A3CBCFC}" dt="2023-02-15T16:46:41.454" v="2523" actId="6938"/>
        <pc:sldMasterMkLst>
          <pc:docMk/>
          <pc:sldMasterMk cId="2900076500" sldId="2147483662"/>
        </pc:sldMasterMkLst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1456863197" sldId="2147483663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3765685558" sldId="2147483664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2903529798" sldId="2147483665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2288589219" sldId="2147483666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1520041687" sldId="2147483667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2703479024" sldId="2147483668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3944240765" sldId="2147483669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1578214933" sldId="2147483670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3482712303" sldId="2147483671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2187172467" sldId="2147483672"/>
          </pc:sldLayoutMkLst>
        </pc:sldLayoutChg>
        <pc:sldLayoutChg chg="new del replId">
          <pc:chgData name="Alexander" userId="cd49b15341d07f6d" providerId="LiveId" clId="{761E6C2C-C08E-479E-8860-5F6B3A3CBCFC}" dt="2023-02-15T16:46:41.454" v="2523" actId="6938"/>
          <pc:sldLayoutMkLst>
            <pc:docMk/>
            <pc:sldMasterMk cId="2900076500" sldId="2147483662"/>
            <pc:sldLayoutMk cId="142406814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233B-322C-4A14-97E5-5E8979DB92DE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2C99-F48A-4750-9D86-3FA6D71DE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50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ea typeface="Calibri"/>
                <a:cs typeface="Calibri"/>
              </a:rPr>
              <a:t>Spezifische Recherche zur Technik und alternativen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52C99-F48A-4750-9D86-3FA6D71DE6A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37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https://geekflare.com/de/parquet-csv-data-storage/, Parquet ist (Speicher)effizienter, schneller?, Binärformat -&gt; genauer, unterstützt komplexere Datentypen</a:t>
            </a:r>
          </a:p>
          <a:p>
            <a:endParaRPr lang="de-DE"/>
          </a:p>
          <a:p>
            <a:r>
              <a:rPr lang="de-DE"/>
              <a:t>„… von </a:t>
            </a:r>
            <a:r>
              <a:rPr lang="de-DE" err="1"/>
              <a:t>OpenBCI</a:t>
            </a:r>
            <a:r>
              <a:rPr lang="de-DE"/>
              <a:t> GUI“</a:t>
            </a:r>
            <a:r>
              <a:rPr lang="de-DE">
                <a:cs typeface="Calibri"/>
              </a:rPr>
              <a:t> → </a:t>
            </a:r>
            <a:r>
              <a:rPr lang="de-DE">
                <a:ea typeface="Calibri"/>
                <a:cs typeface="Calibri"/>
              </a:rPr>
              <a:t>für Ähnlichkeit zu Originaldaten von </a:t>
            </a:r>
            <a:r>
              <a:rPr lang="de-DE" err="1">
                <a:ea typeface="Calibri"/>
                <a:cs typeface="Calibri"/>
              </a:rPr>
              <a:t>Sentdex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52C99-F48A-4750-9D86-3FA6D71DE6A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46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52C99-F48A-4750-9D86-3FA6D71DE6A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54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418D6-371C-9ABE-C3D1-C05B41C1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8E6B28-81DE-8858-1ADE-DB05DEE8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992A22-8140-B4AE-58A1-38755BFF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D4750-2FA6-2B49-3F65-E6DFD6DC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5F408-E08F-812F-3FDA-AE813F1D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4FF91-19CF-7D15-69B5-36E2A962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FF08A6-4EE3-9CD4-BE3D-1B59F9FB1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0E902-7DDA-C55D-A56B-2DB8029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6347A-17D7-3DFF-50B3-5D1BF059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27AA1-5FA2-F935-B654-9E88D8A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77A745-9016-C9D8-68AC-4760D0EF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F3FD8-5DBA-0EE0-A38C-BA6BF6AB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7DD58-9BEF-FFDC-C3CF-BA2BD8B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62486-4635-416D-6223-F013CDD1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78C26-9ADF-88DC-5316-6D5D778E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8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er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D2AC5-1AE5-CBCD-85B8-4D9DAB146B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82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500">
                <a:latin typeface="Gilmer Bold" panose="00000800000000000000" pitchFamily="50" charset="0"/>
              </a:defRPr>
            </a:lvl1pPr>
          </a:lstStyle>
          <a:p>
            <a:r>
              <a:rPr lang="de-DE"/>
              <a:t>Oberthema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A96100-3585-8AFE-1F73-7A117F16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ED71B7-ED60-DC91-B472-F0BD4701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57F0E-861A-0905-15B6-5F455FC8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A07FC1-D3F6-F3EA-FD9A-CCEF0B162CD4}"/>
              </a:ext>
            </a:extLst>
          </p:cNvPr>
          <p:cNvSpPr/>
          <p:nvPr userDrawn="1"/>
        </p:nvSpPr>
        <p:spPr>
          <a:xfrm>
            <a:off x="1371600" y="3827462"/>
            <a:ext cx="10820400" cy="365125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40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y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2E4DE-3FA2-DCA2-771F-297786B995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305"/>
            <a:ext cx="5346700" cy="1302840"/>
          </a:xfrm>
        </p:spPr>
        <p:txBody>
          <a:bodyPr/>
          <a:lstStyle>
            <a:lvl1pPr>
              <a:defRPr>
                <a:latin typeface="Gilmer Medium" panose="00000700000000000000" pitchFamily="50" charset="0"/>
              </a:defRPr>
            </a:lvl1pPr>
          </a:lstStyle>
          <a:p>
            <a:r>
              <a:rPr lang="de-DE"/>
              <a:t>Unterthema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DB3E35-7CD8-3D25-E36B-333FC49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817CB0-7195-6034-6298-010FCD51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39022-3408-BFB6-4DB2-C0E136CA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3078708-FD4D-C7C1-686C-963DA701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9201346" cy="4652963"/>
          </a:xfrm>
        </p:spPr>
        <p:txBody>
          <a:bodyPr>
            <a:normAutofit/>
          </a:bodyPr>
          <a:lstStyle>
            <a:lvl1pPr>
              <a:defRPr sz="2400">
                <a:latin typeface="Gilmer Regular" panose="00000500000000000000" pitchFamily="50" charset="0"/>
              </a:defRPr>
            </a:lvl1pPr>
            <a:lvl2pPr>
              <a:defRPr sz="2000">
                <a:latin typeface="Gilmer Regular" panose="00000500000000000000" pitchFamily="50" charset="0"/>
              </a:defRPr>
            </a:lvl2pPr>
            <a:lvl3pPr>
              <a:defRPr sz="1800">
                <a:latin typeface="Gilmer Regular" panose="00000500000000000000" pitchFamily="50" charset="0"/>
              </a:defRPr>
            </a:lvl3pPr>
            <a:lvl4pPr>
              <a:defRPr sz="1600">
                <a:latin typeface="Gilmer Regular" panose="00000500000000000000" pitchFamily="50" charset="0"/>
              </a:defRPr>
            </a:lvl4pPr>
            <a:lvl5pPr>
              <a:defRPr sz="1600">
                <a:latin typeface="Gilmer Regular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37F10-8BDD-570D-47BC-AEB1AD3E08D8}"/>
              </a:ext>
            </a:extLst>
          </p:cNvPr>
          <p:cNvGrpSpPr/>
          <p:nvPr userDrawn="1"/>
        </p:nvGrpSpPr>
        <p:grpSpPr>
          <a:xfrm>
            <a:off x="10380300" y="1524000"/>
            <a:ext cx="1440000" cy="4652963"/>
            <a:chOff x="10257450" y="1495719"/>
            <a:chExt cx="1440000" cy="465296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31E0552-1A7F-A78A-BCB4-BDC95387B79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257450" y="1495719"/>
              <a:ext cx="1440000" cy="3033576"/>
            </a:xfrm>
            <a:prstGeom prst="rect">
              <a:avLst/>
            </a:prstGeom>
            <a:solidFill>
              <a:srgbClr val="1C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512DC4B-5D11-F577-EB8B-2AB9FC06B3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257450" y="4708682"/>
              <a:ext cx="1440000" cy="1440000"/>
            </a:xfrm>
            <a:prstGeom prst="rect">
              <a:avLst/>
            </a:prstGeom>
            <a:solidFill>
              <a:srgbClr val="335B7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5D26BD59-7340-3690-A589-A0382CA7018B}"/>
              </a:ext>
            </a:extLst>
          </p:cNvPr>
          <p:cNvSpPr>
            <a:spLocks/>
          </p:cNvSpPr>
          <p:nvPr userDrawn="1"/>
        </p:nvSpPr>
        <p:spPr>
          <a:xfrm>
            <a:off x="838199" y="1062891"/>
            <a:ext cx="10982101" cy="281722"/>
          </a:xfrm>
          <a:prstGeom prst="rect">
            <a:avLst/>
          </a:prstGeom>
          <a:solidFill>
            <a:srgbClr val="B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5D5BF423-52DD-F02C-9C62-463C649E71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6200" y="389557"/>
            <a:ext cx="5346000" cy="668563"/>
          </a:xfrm>
        </p:spPr>
        <p:txBody>
          <a:bodyPr rIns="0" anchor="ctr" anchorCtr="0">
            <a:noAutofit/>
          </a:bodyPr>
          <a:lstStyle>
            <a:lvl1pPr marL="0" indent="0" algn="r">
              <a:buNone/>
              <a:defRPr sz="6000">
                <a:latin typeface="Gilmer Bold" panose="00000800000000000000" pitchFamily="50" charset="0"/>
              </a:defRPr>
            </a:lvl1pPr>
          </a:lstStyle>
          <a:p>
            <a:pPr lvl="0"/>
            <a:r>
              <a:rPr lang="de-DE"/>
              <a:t>Oberthema</a:t>
            </a:r>
          </a:p>
        </p:txBody>
      </p:sp>
    </p:spTree>
    <p:extLst>
      <p:ext uri="{BB962C8B-B14F-4D97-AF65-F5344CB8AC3E}">
        <p14:creationId xmlns:p14="http://schemas.microsoft.com/office/powerpoint/2010/main" val="208313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2D940-3011-4D70-E39A-37E8F18D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7677F-280A-B319-AA78-688F4C6F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EB97-105E-181A-0A4C-A98C5F31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B7CCD-3297-B732-EA6D-5884C32D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B459B-2251-40A7-F3A6-1995972D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588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B5AE4-5D89-3FDF-4016-FC544DB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4E29C-A3B0-08A2-C2F1-580B58EE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1E93C-37B9-8215-0617-79EE746C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9579D-94F1-99FF-2894-87E20B65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AD87F-70E8-4810-28F4-C6AAF5E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5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2B8EE-284B-1F64-C097-55AFE52A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4DAAF-727A-9317-446F-4F095D83A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1B0653-9642-1BFB-98B9-1F5C5AB9A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6B044-1EC7-D130-F267-513F48A5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E8203-4450-C5F3-8108-E12E2440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60F546-59FF-9059-ECDC-82D90ABB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9F5BE-9B84-423E-3692-A6EE46ED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E23E8-CD99-B467-1993-EC4C601D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02FD81-D54C-B065-392A-BE770717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574F87-FE20-01BC-971B-09A6B8D41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2E802-D5CB-C6B1-DB2D-0B7F27791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E3BCBA-FCE7-F3FB-C524-4585131C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58F047-BE19-F7E7-AE3E-BDE42C4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82CC17-20E2-49FE-7152-66AAE3E5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3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1FF2-880B-BCD5-2562-AA34A8B6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0A6BA5-9C47-C72D-942E-1CFED57A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B75DF5-FB8F-394A-35A3-E7AC1F3B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1372EA-EBF6-2F96-713B-B7B7DE8A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7F294B-6B87-8F21-C268-D57E53A7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64603A-66A4-E514-04B6-05E592B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5FD283-6FC1-F707-B80A-2679BA74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9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C6F7-415B-7A37-A0DA-878EFBC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4B0BC-272F-796A-D0CB-4057ECB8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F2F5C2-8B72-92BF-467E-5DFBC1E7C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BF1FF1-4CE5-61A5-2D9D-14A54CC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632B9-F695-31AE-C839-255400A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541445-1AEB-C925-8660-B6D6CBCD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1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F2B0E-F101-49CC-0817-2083188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01BEF0-E610-2F03-56A1-9D8641EE1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58089-EB9E-2500-FDA4-DEBA0F12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B9179-41F6-556D-9974-270F3509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4C6F9F-31A0-C210-B60B-0CBCCD2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7190E-F506-1C60-DAE3-E343BF64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AD1269-F615-A843-30A8-F3C3C975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BBDFA0-CDEF-88E4-226E-A0F8FFEB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7E1C8-26E4-2A86-F1B7-FE1EE473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B2A2-9CC4-4CFB-B6A3-CAC41F3C152C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DE4C8-B9BF-0865-86FC-68B23815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C24DC-90D0-B97F-F0AC-B76879BF6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1C4A-F592-408E-9B67-9F2059BFC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Riemann/pyRiemann" TargetMode="External"/><Relationship Id="rId2" Type="http://schemas.openxmlformats.org/officeDocument/2006/relationships/hyperlink" Target="https://marco-congedo.github.io/PosDefManifold.jl/latest/introToRiemannianGeomet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A2C8390B-B222-A57E-C982-989E1818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02" y="-92691"/>
            <a:ext cx="3648397" cy="3648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84F51B-4F91-3CCD-B0BE-85D101DE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71" y="3204369"/>
            <a:ext cx="11164258" cy="1668463"/>
          </a:xfrm>
        </p:spPr>
        <p:txBody>
          <a:bodyPr>
            <a:normAutofit/>
          </a:bodyPr>
          <a:lstStyle/>
          <a:p>
            <a:r>
              <a:rPr lang="de-DE" sz="5400">
                <a:latin typeface="Gilmer Bold" panose="00000800000000000000" pitchFamily="50" charset="0"/>
              </a:rPr>
              <a:t>Entwicklung eines Frameworks und eigener Hardware für BCIs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3D043-0677-7EBE-75F6-19594D9E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7129"/>
            <a:ext cx="9144000" cy="433703"/>
          </a:xfrm>
        </p:spPr>
        <p:txBody>
          <a:bodyPr>
            <a:normAutofit fontScale="85000" lnSpcReduction="10000"/>
          </a:bodyPr>
          <a:lstStyle/>
          <a:p>
            <a:r>
              <a:rPr lang="de-DE" sz="2800">
                <a:latin typeface="Gilmer Medium" panose="00000700000000000000" pitchFamily="50" charset="0"/>
              </a:rPr>
              <a:t>Alexander Reimer </a:t>
            </a:r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│</a:t>
            </a:r>
            <a:r>
              <a:rPr lang="de-DE" sz="2800">
                <a:latin typeface="Gilmer Light" panose="00000400000000000000" pitchFamily="50" charset="0"/>
                <a:cs typeface="Arial" panose="020B0604020202020204" pitchFamily="34" charset="0"/>
              </a:rPr>
              <a:t> </a:t>
            </a:r>
            <a:r>
              <a:rPr lang="de-DE" sz="2800">
                <a:latin typeface="Gilmer Medium" panose="00000700000000000000" pitchFamily="50" charset="0"/>
              </a:rPr>
              <a:t>Matteo Friedrich </a:t>
            </a:r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│ </a:t>
            </a:r>
            <a:r>
              <a:rPr lang="de-DE" sz="2800">
                <a:latin typeface="Gilmer Medium" panose="00000700000000000000" pitchFamily="50" charset="0"/>
              </a:rPr>
              <a:t>Mattes Brinkmann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3237473-6BE4-A539-11B4-1F3FB666771C}"/>
              </a:ext>
            </a:extLst>
          </p:cNvPr>
          <p:cNvSpPr/>
          <p:nvPr/>
        </p:nvSpPr>
        <p:spPr>
          <a:xfrm>
            <a:off x="1187450" y="4987121"/>
            <a:ext cx="9817100" cy="45719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1489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6057900" cy="1184400"/>
          </a:xfrm>
        </p:spPr>
        <p:txBody>
          <a:bodyPr>
            <a:normAutofit fontScale="90000"/>
          </a:bodyPr>
          <a:lstStyle/>
          <a:p>
            <a:r>
              <a:rPr lang="de-DE"/>
              <a:t>Signalfilterung – Pläne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Ausschließlich Batteriebetrieb, statt der Verwendung eines Netzteils</a:t>
            </a:r>
          </a:p>
          <a:p>
            <a:r>
              <a:rPr lang="de-DE">
                <a:ea typeface="Calibri"/>
                <a:cs typeface="Calibri"/>
              </a:rPr>
              <a:t>Verwendung eines anderen Instrumentenverstärkers (als den AD620)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7F550-2B77-EB0C-5219-F9E4D50159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07175A3A-BE37-9B17-ECD2-51C363B8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69" y="3432505"/>
            <a:ext cx="5522881" cy="22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0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2258089-C47F-004D-8DBC-31F3EDB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Pläne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667C6-F4AA-5A95-9306-2B4F9F97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  <a:t>Vergleich mit der Technik aus der Universität </a:t>
            </a:r>
            <a:b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</a:br>
            <a:r>
              <a:rPr lang="de-DE" sz="2400">
                <a:latin typeface="Gilmer Regular" panose="00000500000000000000" pitchFamily="50" charset="0"/>
                <a:ea typeface="Calibri"/>
                <a:cs typeface="Arial"/>
              </a:rPr>
              <a:t>→</a:t>
            </a:r>
            <a: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  <a:t> Beratung und Gespräch mit Experten</a:t>
            </a:r>
          </a:p>
          <a:p>
            <a: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  <a:t>Mehrere Analog-/Digitalwandler (ADC) verwenden, um über mehr Elektroden messen zu können</a:t>
            </a:r>
          </a:p>
          <a:p>
            <a: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  <a:t>Referenzspannung des ADCs verringern, um die Messintervalle zu verkleinern und damit eine höhere Genauigkeit zu erreichen. 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62254D2-EE88-0796-74A9-E4A9637DE9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2757163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DECF159-1BE6-DB11-4A35-920287E0603B}"/>
              </a:ext>
            </a:extLst>
          </p:cNvPr>
          <p:cNvSpPr/>
          <p:nvPr/>
        </p:nvSpPr>
        <p:spPr>
          <a:xfrm>
            <a:off x="2095553" y="2213875"/>
            <a:ext cx="8000895" cy="2430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60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02B185-71F7-1A5E-AA61-0CE78B70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1210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70" y="190362"/>
            <a:ext cx="6129860" cy="1076727"/>
          </a:xfrm>
        </p:spPr>
        <p:txBody>
          <a:bodyPr>
            <a:normAutofit/>
          </a:bodyPr>
          <a:lstStyle/>
          <a:p>
            <a:r>
              <a:rPr lang="de-DE"/>
              <a:t>Künstliche Intelligenz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Künstliches neuronales Netzwerk</a:t>
            </a:r>
          </a:p>
          <a:p>
            <a:r>
              <a:rPr lang="de-DE" err="1">
                <a:ea typeface="Calibri"/>
                <a:cs typeface="Calibri"/>
              </a:rPr>
              <a:t>Machine</a:t>
            </a:r>
            <a:r>
              <a:rPr lang="de-DE">
                <a:ea typeface="Calibri"/>
                <a:cs typeface="Calibri"/>
              </a:rPr>
              <a:t> Learning durch Trainingsdaten</a:t>
            </a:r>
          </a:p>
          <a:p>
            <a:r>
              <a:rPr lang="de-DE">
                <a:ea typeface="Calibri"/>
                <a:cs typeface="Calibri"/>
              </a:rPr>
              <a:t>Netzwerkstruktur durch Trial-and-Error</a:t>
            </a: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→"/>
            </a:pPr>
            <a:endParaRPr lang="de-DE">
              <a:ea typeface="Calibri"/>
              <a:cs typeface="Calibri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25F0D1-2583-62FB-908D-51BE76678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1978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05"/>
            <a:ext cx="4917601" cy="1302840"/>
          </a:xfrm>
        </p:spPr>
        <p:txBody>
          <a:bodyPr>
            <a:normAutofit/>
          </a:bodyPr>
          <a:lstStyle/>
          <a:p>
            <a:r>
              <a:rPr lang="de-DE"/>
              <a:t>KI – Pläne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ea typeface="Calibri"/>
                <a:cs typeface="Calibri"/>
              </a:rPr>
              <a:t>Robustere automatische Netzwerkstruktur und -parameter </a:t>
            </a:r>
          </a:p>
          <a:p>
            <a:pPr marL="457200" lvl="1" indent="0">
              <a:buNone/>
            </a:pPr>
            <a:r>
              <a:rPr lang="de-DE" sz="2000">
                <a:ea typeface="Calibri"/>
                <a:cs typeface="Calibri"/>
              </a:rPr>
              <a:t>→ Mehr Anwendungsbeispiele</a:t>
            </a:r>
          </a:p>
          <a:p>
            <a:pPr marL="457200" lvl="1" indent="0">
              <a:buNone/>
            </a:pPr>
            <a:r>
              <a:rPr lang="de-DE">
                <a:ea typeface="Calibri"/>
                <a:cs typeface="Calibri"/>
              </a:rPr>
              <a:t>→ </a:t>
            </a:r>
            <a:r>
              <a:rPr lang="de-DE" sz="2000">
                <a:ea typeface="Calibri"/>
                <a:cs typeface="Calibri"/>
              </a:rPr>
              <a:t>Hyperparameteroptimierung</a:t>
            </a:r>
          </a:p>
          <a:p>
            <a:r>
              <a:rPr lang="de-DE" sz="2400" err="1">
                <a:ea typeface="Calibri"/>
                <a:cs typeface="Calibri"/>
              </a:rPr>
              <a:t>Pruning</a:t>
            </a:r>
            <a:endParaRPr lang="de-DE" sz="2400">
              <a:ea typeface="Calibri"/>
              <a:cs typeface="Calibri"/>
            </a:endParaRPr>
          </a:p>
          <a:p>
            <a:r>
              <a:rPr lang="de-DE" sz="2400">
                <a:ea typeface="Calibri"/>
                <a:cs typeface="Calibri"/>
              </a:rPr>
              <a:t>Riemannsche Mannigfaltigkeit (</a:t>
            </a:r>
            <a:r>
              <a:rPr lang="de-DE" sz="2400" err="1">
                <a:ea typeface="Calibri"/>
                <a:cs typeface="Calibri"/>
              </a:rPr>
              <a:t>pyRiemann</a:t>
            </a:r>
            <a:r>
              <a:rPr lang="de-DE" sz="2400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Pos</a:t>
            </a:r>
            <a:r>
              <a:rPr lang="de-DE" sz="2400" err="1">
                <a:ea typeface="Calibri"/>
                <a:cs typeface="Calibri"/>
              </a:rPr>
              <a:t>DefManifold.jl</a:t>
            </a:r>
            <a:r>
              <a:rPr lang="de-DE" sz="2400">
                <a:ea typeface="Calibri"/>
                <a:cs typeface="Calibri"/>
              </a:rPr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BD3C90-AFBF-EC43-5B81-C561F0C3D1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995786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Interface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C2B79B-CC62-55E9-CC2B-5063E6C5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1BFC4B-87E7-A547-3439-167C2ECAC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682A56-0CE1-87E7-609A-C0C918040E5D}"/>
              </a:ext>
            </a:extLst>
          </p:cNvPr>
          <p:cNvSpPr txBox="1"/>
          <p:nvPr/>
        </p:nvSpPr>
        <p:spPr>
          <a:xfrm>
            <a:off x="838200" y="1532731"/>
            <a:ext cx="540067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4B69C6"/>
                </a:solidFill>
                <a:latin typeface="Consolas" panose="020B0609020204030204" pitchFamily="49" charset="0"/>
              </a:rPr>
              <a:t>using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BCIInterface</a:t>
            </a:r>
            <a:endParaRPr lang="en-GB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board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MCP3208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>
                <a:solidFill>
                  <a:srgbClr val="448C27"/>
                </a:solidFill>
                <a:latin typeface="Consolas" panose="020B0609020204030204" pitchFamily="49" charset="0"/>
              </a:rPr>
              <a:t>MCP3208_Config-1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experiment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Experiment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	board,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GB" sz="1600">
                <a:solidFill>
                  <a:srgbClr val="448C27"/>
                </a:solidFill>
                <a:latin typeface="Consolas" panose="020B0609020204030204" pitchFamily="49" charset="0"/>
              </a:rPr>
              <a:t>direction-detection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i="1">
                <a:solidFill>
                  <a:srgbClr val="AAAAAA"/>
                </a:solidFill>
                <a:latin typeface="Consolas" panose="020B0609020204030204" pitchFamily="49" charset="0"/>
              </a:rPr>
              <a:t># make subject think of left, then</a:t>
            </a:r>
            <a:endParaRPr lang="en-GB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gather_data</a:t>
            </a:r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!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(experiment,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tags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:left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600" i="1">
                <a:solidFill>
                  <a:srgbClr val="AAAAAA"/>
                </a:solidFill>
                <a:latin typeface="Consolas" panose="020B0609020204030204" pitchFamily="49" charset="0"/>
              </a:rPr>
              <a:t># make subject think of no direction, then</a:t>
            </a:r>
            <a:endParaRPr lang="en-GB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gather_data</a:t>
            </a:r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!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(experiment,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tags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:none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600" i="1">
                <a:solidFill>
                  <a:srgbClr val="AAAAAA"/>
                </a:solidFill>
                <a:latin typeface="Consolas" panose="020B0609020204030204" pitchFamily="49" charset="0"/>
              </a:rPr>
              <a:t># make subject think of right, then</a:t>
            </a:r>
            <a:endParaRPr lang="en-GB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gather_data</a:t>
            </a:r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!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(experiment,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tags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:right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outmap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Dict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:left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1.0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             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:none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1.0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             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:right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0.0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>
                <a:solidFill>
                  <a:srgbClr val="9C5D27"/>
                </a:solidFill>
                <a:latin typeface="Consolas" panose="020B0609020204030204" pitchFamily="49" charset="0"/>
              </a:rPr>
              <a:t>1.0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traindata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ModelData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experiment</a:t>
            </a:r>
            <a:r>
              <a:rPr lang="en-GB" sz="160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data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outmap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model </a:t>
            </a:r>
            <a:r>
              <a:rPr lang="en-GB" sz="160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b="1" err="1">
                <a:solidFill>
                  <a:srgbClr val="AA3731"/>
                </a:solidFill>
                <a:latin typeface="Consolas" panose="020B0609020204030204" pitchFamily="49" charset="0"/>
              </a:rPr>
              <a:t>create_model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modeldata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b="1">
                <a:solidFill>
                  <a:srgbClr val="AA3731"/>
                </a:solidFill>
                <a:latin typeface="Consolas" panose="020B0609020204030204" pitchFamily="49" charset="0"/>
              </a:rPr>
              <a:t>train!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(model, </a:t>
            </a:r>
            <a:r>
              <a:rPr lang="en-GB" sz="1600" err="1">
                <a:solidFill>
                  <a:srgbClr val="333333"/>
                </a:solidFill>
                <a:latin typeface="Consolas" panose="020B0609020204030204" pitchFamily="49" charset="0"/>
              </a:rPr>
              <a:t>modeldata</a:t>
            </a:r>
            <a:r>
              <a:rPr lang="en-GB" sz="160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78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Interface – Pläne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1BFC4B-87E7-A547-3439-167C2ECAC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440F-4190-302D-67C3-A8B9711D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9029700" cy="4652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Andere Personen testen lassen</a:t>
            </a:r>
          </a:p>
          <a:p>
            <a:r>
              <a:rPr lang="de-DE">
                <a:ea typeface="Calibri"/>
                <a:cs typeface="Calibri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1541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05"/>
            <a:ext cx="5598000" cy="1302840"/>
          </a:xfrm>
        </p:spPr>
        <p:txBody>
          <a:bodyPr>
            <a:normAutofit/>
          </a:bodyPr>
          <a:lstStyle/>
          <a:p>
            <a:r>
              <a:rPr lang="de-DE"/>
              <a:t>Datenverarbeitung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Anderes Dateiprotokoll: CSV → Parquet</a:t>
            </a:r>
          </a:p>
          <a:p>
            <a:r>
              <a:rPr lang="de-DE">
                <a:ea typeface="Calibri"/>
                <a:cs typeface="Calibri"/>
              </a:rPr>
              <a:t>Filterung &amp; FFT implementieren (momentan indirekt über </a:t>
            </a:r>
            <a:r>
              <a:rPr lang="de-DE" err="1">
                <a:ea typeface="Calibri"/>
                <a:cs typeface="Calibri"/>
              </a:rPr>
              <a:t>OpenBCI</a:t>
            </a:r>
            <a:r>
              <a:rPr lang="de-DE">
                <a:ea typeface="Calibri"/>
                <a:cs typeface="Calibri"/>
              </a:rPr>
              <a:t> GUI)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CABDB8-2B44-427D-8422-5840BC29C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6652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05"/>
            <a:ext cx="5598000" cy="1302840"/>
          </a:xfrm>
        </p:spPr>
        <p:txBody>
          <a:bodyPr>
            <a:normAutofit/>
          </a:bodyPr>
          <a:lstStyle/>
          <a:p>
            <a:r>
              <a:rPr lang="de-DE"/>
              <a:t>Pläne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latin typeface="Gilmer Regular" panose="00000500000000000000" pitchFamily="50" charset="0"/>
                <a:ea typeface="Calibri"/>
                <a:cs typeface="Calibri"/>
              </a:rPr>
              <a:t>Optimale Elektrodenposition &amp; -anzahl bestimmen </a:t>
            </a:r>
          </a:p>
          <a:p>
            <a:pPr lvl="1"/>
            <a:r>
              <a:rPr lang="de-DE">
                <a:ea typeface="Calibri"/>
                <a:cs typeface="Calibri"/>
              </a:rPr>
              <a:t>Feature </a:t>
            </a:r>
            <a:r>
              <a:rPr lang="de-DE" err="1">
                <a:ea typeface="Calibri"/>
                <a:cs typeface="Calibri"/>
              </a:rPr>
              <a:t>Importance</a:t>
            </a:r>
            <a:r>
              <a:rPr lang="de-DE">
                <a:ea typeface="Calibri"/>
                <a:cs typeface="Calibri"/>
              </a:rPr>
              <a:t>, Hyperparameter-Optimierung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CABDB8-2B44-427D-8422-5840BC29C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895493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79E810E-0470-4A3C-8872-1CAC11C78AF3}"/>
              </a:ext>
            </a:extLst>
          </p:cNvPr>
          <p:cNvSpPr txBox="1"/>
          <p:nvPr/>
        </p:nvSpPr>
        <p:spPr>
          <a:xfrm>
            <a:off x="3423675" y="2367170"/>
            <a:ext cx="5344649" cy="212365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101600">
                    <a:srgbClr val="1CADE4">
                      <a:alpha val="60000"/>
                    </a:srgbClr>
                  </a:glow>
                </a:effectLst>
                <a:uLnTx/>
                <a:uFillTx/>
                <a:latin typeface="Tw Cen MT" panose="020B0602020104020603"/>
                <a:ea typeface="+mn-ea"/>
                <a:cs typeface="+mn-cs"/>
              </a:rPr>
              <a:t>Danke fürs Zuhören!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CAC409-2094-4F0F-A0C8-A0D87D77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0" y="3321775"/>
            <a:ext cx="3140374" cy="31403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11D7A-62D8-BD58-B9A2-7EE5A18EE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0" y="341567"/>
            <a:ext cx="3007330" cy="2123659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BB7AF9C-8442-161E-2B44-0324056490FA}"/>
              </a:ext>
            </a:extLst>
          </p:cNvPr>
          <p:cNvGrpSpPr/>
          <p:nvPr/>
        </p:nvGrpSpPr>
        <p:grpSpPr>
          <a:xfrm>
            <a:off x="-545105" y="259414"/>
            <a:ext cx="5344649" cy="3567553"/>
            <a:chOff x="-304958" y="1883821"/>
            <a:chExt cx="4629746" cy="3090355"/>
          </a:xfrm>
        </p:grpSpPr>
        <p:pic>
          <p:nvPicPr>
            <p:cNvPr id="13" name="Grafik 4">
              <a:extLst>
                <a:ext uri="{FF2B5EF4-FFF2-40B4-BE49-F238E27FC236}">
                  <a16:creationId xmlns:a16="http://schemas.microsoft.com/office/drawing/2014/main" id="{41DC6EF7-2B6F-6FCE-5020-395D258CE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2683C6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-304958" y="1883821"/>
              <a:ext cx="4629746" cy="3090355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9354585-993C-ECE3-711C-F589FFE0C7F8}"/>
                </a:ext>
              </a:extLst>
            </p:cNvPr>
            <p:cNvSpPr/>
            <p:nvPr/>
          </p:nvSpPr>
          <p:spPr>
            <a:xfrm>
              <a:off x="620839" y="2039924"/>
              <a:ext cx="2778152" cy="2778152"/>
            </a:xfrm>
            <a:prstGeom prst="ellipse">
              <a:avLst/>
            </a:prstGeom>
            <a:noFill/>
            <a:ln w="57150" cap="flat" cmpd="sng" algn="ctr">
              <a:solidFill>
                <a:srgbClr val="1CADE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55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77FB-1B83-96E5-11A2-A99EE46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727883" y="2776376"/>
            <a:ext cx="6529359" cy="1325563"/>
          </a:xfrm>
        </p:spPr>
        <p:txBody>
          <a:bodyPr>
            <a:noAutofit/>
          </a:bodyPr>
          <a:lstStyle/>
          <a:p>
            <a:pPr algn="ctr"/>
            <a:r>
              <a:rPr lang="de-DE" sz="9600">
                <a:latin typeface="Gilmer Bold" panose="00000800000000000000" pitchFamily="50" charset="0"/>
              </a:rPr>
              <a:t>Übersicht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9600CC-EB1C-38CA-600D-DDA2210B185A}"/>
              </a:ext>
            </a:extLst>
          </p:cNvPr>
          <p:cNvSpPr/>
          <p:nvPr/>
        </p:nvSpPr>
        <p:spPr>
          <a:xfrm>
            <a:off x="4902200" y="2586012"/>
            <a:ext cx="7289800" cy="206104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07CA0DB-44A2-D890-FEAE-DCB65D99E692}"/>
              </a:ext>
            </a:extLst>
          </p:cNvPr>
          <p:cNvSpPr txBox="1">
            <a:spLocks/>
          </p:cNvSpPr>
          <p:nvPr/>
        </p:nvSpPr>
        <p:spPr>
          <a:xfrm>
            <a:off x="6317277" y="1741140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kern="1200">
                <a:solidFill>
                  <a:schemeClr val="tx1"/>
                </a:solidFill>
                <a:latin typeface="Gilmer Bold" panose="00000800000000000000" pitchFamily="50" charset="0"/>
                <a:ea typeface="+mj-ea"/>
                <a:cs typeface="+mj-cs"/>
              </a:defRPr>
            </a:lvl1pPr>
          </a:lstStyle>
          <a:p>
            <a:r>
              <a:rPr lang="de-DE" sz="4800">
                <a:latin typeface="Gilmer Medium" panose="00000700000000000000" pitchFamily="50" charset="0"/>
              </a:rPr>
              <a:t>Einleitung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6D52D26-1C60-A51B-E003-482E911FBFEF}"/>
              </a:ext>
            </a:extLst>
          </p:cNvPr>
          <p:cNvSpPr txBox="1">
            <a:spLocks/>
          </p:cNvSpPr>
          <p:nvPr/>
        </p:nvSpPr>
        <p:spPr>
          <a:xfrm>
            <a:off x="6317277" y="2903512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kern="1200">
                <a:solidFill>
                  <a:schemeClr val="tx1"/>
                </a:solidFill>
                <a:latin typeface="Gilmer Bold" panose="00000800000000000000" pitchFamily="50" charset="0"/>
                <a:ea typeface="+mj-ea"/>
                <a:cs typeface="+mj-cs"/>
              </a:defRPr>
            </a:lvl1pPr>
          </a:lstStyle>
          <a:p>
            <a:r>
              <a:rPr lang="de-DE" sz="4800">
                <a:latin typeface="Gilmer Medium" panose="00000700000000000000" pitchFamily="50" charset="0"/>
              </a:rPr>
              <a:t>EEG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731050-9E5B-F5A1-88A4-2B4F9DF526C7}"/>
              </a:ext>
            </a:extLst>
          </p:cNvPr>
          <p:cNvSpPr/>
          <p:nvPr/>
        </p:nvSpPr>
        <p:spPr>
          <a:xfrm>
            <a:off x="4902200" y="3748384"/>
            <a:ext cx="7289800" cy="206104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5C48969-4288-768B-9531-079372C8797D}"/>
              </a:ext>
            </a:extLst>
          </p:cNvPr>
          <p:cNvSpPr txBox="1">
            <a:spLocks/>
          </p:cNvSpPr>
          <p:nvPr/>
        </p:nvSpPr>
        <p:spPr>
          <a:xfrm>
            <a:off x="6317277" y="4065884"/>
            <a:ext cx="4459641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kern="1200">
                <a:solidFill>
                  <a:schemeClr val="tx1"/>
                </a:solidFill>
                <a:latin typeface="Gilmer Bold" panose="00000800000000000000" pitchFamily="50" charset="0"/>
                <a:ea typeface="+mj-ea"/>
                <a:cs typeface="+mj-cs"/>
              </a:defRPr>
            </a:lvl1pPr>
          </a:lstStyle>
          <a:p>
            <a:r>
              <a:rPr lang="de-DE" sz="4800">
                <a:latin typeface="Gilmer Medium" panose="00000700000000000000" pitchFamily="50" charset="0"/>
              </a:rPr>
              <a:t>Software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F69DEC5-4E5C-F117-2607-986F2B6C2574}"/>
              </a:ext>
            </a:extLst>
          </p:cNvPr>
          <p:cNvSpPr/>
          <p:nvPr/>
        </p:nvSpPr>
        <p:spPr>
          <a:xfrm>
            <a:off x="4902200" y="4910756"/>
            <a:ext cx="7289800" cy="206104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0009C7-B2E8-A2B8-3ECB-A1392B22A141}"/>
              </a:ext>
            </a:extLst>
          </p:cNvPr>
          <p:cNvSpPr>
            <a:spLocks/>
          </p:cNvSpPr>
          <p:nvPr/>
        </p:nvSpPr>
        <p:spPr>
          <a:xfrm>
            <a:off x="1757669" y="-1"/>
            <a:ext cx="900000" cy="6858002"/>
          </a:xfrm>
          <a:prstGeom prst="rect">
            <a:avLst/>
          </a:prstGeom>
          <a:solidFill>
            <a:srgbClr val="5C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B8A16A-C1EB-D315-3F62-BF44CC911B3F}"/>
              </a:ext>
            </a:extLst>
          </p:cNvPr>
          <p:cNvSpPr/>
          <p:nvPr/>
        </p:nvSpPr>
        <p:spPr>
          <a:xfrm>
            <a:off x="844914" y="-1"/>
            <a:ext cx="450000" cy="6858001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5ADD231-6995-7886-55A2-7485E5CD61F6}"/>
              </a:ext>
            </a:extLst>
          </p:cNvPr>
          <p:cNvSpPr/>
          <p:nvPr/>
        </p:nvSpPr>
        <p:spPr>
          <a:xfrm>
            <a:off x="370603" y="-2"/>
            <a:ext cx="226800" cy="6858002"/>
          </a:xfrm>
          <a:prstGeom prst="rect">
            <a:avLst/>
          </a:prstGeom>
          <a:solidFill>
            <a:srgbClr val="6F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292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A414499-AE6A-314C-6509-5F692A85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1" y="2017315"/>
            <a:ext cx="11374317" cy="28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5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74733-B2F0-B3A8-956B-2E728E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ToDo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8248B5A-E621-A0A0-546C-1871D370B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/>
                  <a:t>Diskussion: Riemann (</a:t>
                </a:r>
                <a:r>
                  <a:rPr lang="de-DE">
                    <a:hlinkClick r:id="rId2"/>
                  </a:rPr>
                  <a:t>https://marco-congedo.github.io/PosDefManifold.jl/latest/introToRiemannianGeometry/</a:t>
                </a:r>
                <a:r>
                  <a:rPr lang="de-DE"/>
                  <a:t>, </a:t>
                </a:r>
                <a:r>
                  <a:rPr lang="de-DE">
                    <a:hlinkClick r:id="rId3"/>
                  </a:rPr>
                  <a:t>https://github.com/pyRiemann/pyRiemann</a:t>
                </a:r>
                <a:r>
                  <a:rPr lang="de-DE"/>
                  <a:t>)</a:t>
                </a:r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de-DE"/>
                  <a:t>EEG: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de-DE"/>
                  <a:t> verringern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8248B5A-E621-A0A0-546C-1871D370B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7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CC5850-CBE4-F8B4-325F-47171215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429985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16D3D1-AF2A-8623-56DF-D58F3A2D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53792-D657-2D6B-C9D9-1531D80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Entwicklung von Brain-Computer Interfaces (BCIs) erleichtern und verbessern</a:t>
            </a:r>
          </a:p>
          <a:p>
            <a:r>
              <a:rPr lang="de-DE"/>
              <a:t>Projekt von letztem Jahr weiterführen</a:t>
            </a:r>
          </a:p>
          <a:p>
            <a:r>
              <a:rPr lang="de-DE"/>
              <a:t>Proof-</a:t>
            </a:r>
            <a:r>
              <a:rPr lang="de-DE" err="1"/>
              <a:t>of</a:t>
            </a:r>
            <a:r>
              <a:rPr lang="de-DE"/>
              <a:t>-Concept → nutzbares Werkzeug</a:t>
            </a:r>
          </a:p>
          <a:p>
            <a:r>
              <a:rPr lang="de-DE"/>
              <a:t>Komplexere Ereignisse erkennbar machen</a:t>
            </a:r>
          </a:p>
          <a:p>
            <a:r>
              <a:rPr lang="de-DE"/>
              <a:t>Eigenes EEG → Kosten senken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BE379C-28E6-5626-C5D6-93D2A4BF24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1041150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16D3D1-AF2A-8623-56DF-D58F3A2D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53792-D657-2D6B-C9D9-1531D80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Für verschiedene Anwendungen nutzbar</a:t>
            </a:r>
          </a:p>
          <a:p>
            <a:r>
              <a:rPr lang="de-DE"/>
              <a:t>Nutzerfreundlich</a:t>
            </a:r>
          </a:p>
          <a:p>
            <a:r>
              <a:rPr lang="de-DE"/>
              <a:t>Abstraktion von Designentscheidungen</a:t>
            </a:r>
          </a:p>
          <a:p>
            <a:r>
              <a:rPr lang="de-DE"/>
              <a:t>Open Source</a:t>
            </a:r>
          </a:p>
          <a:p>
            <a:r>
              <a:rPr lang="de-DE"/>
              <a:t>Dokumentation der Software</a:t>
            </a:r>
          </a:p>
          <a:p>
            <a:r>
              <a:rPr lang="de-DE"/>
              <a:t>EEG günstig &amp; aus leicht erhältlichen Teilen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BE379C-28E6-5626-C5D6-93D2A4BF24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409140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B0A4FBE-3DD8-987B-3541-ACBF8F96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172711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21F52-21A9-92BB-00E7-BF095CD4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CBFD78-2CF3-54B2-3A46-C6BEB19B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9029700" cy="4983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latin typeface="Gilmer Regular"/>
              </a:rPr>
              <a:t>Neuronenaktivität im Gehirn ist stark synchronisiert</a:t>
            </a:r>
            <a:br>
              <a:rPr lang="de-DE"/>
            </a:br>
            <a:r>
              <a:rPr lang="de-DE">
                <a:latin typeface="Gilmer Regular"/>
              </a:rPr>
              <a:t>→ Spannungen summieren sich, dringen durch Schädel</a:t>
            </a:r>
          </a:p>
          <a:p>
            <a:r>
              <a:rPr lang="de-DE">
                <a:latin typeface="Gilmer Regular"/>
              </a:rPr>
              <a:t>Mit Elektroden und Verstärkern sind diese Spannungen an der Kopfhaut messbar (EEG)</a:t>
            </a:r>
          </a:p>
          <a:p>
            <a:r>
              <a:rPr lang="de-DE">
                <a:latin typeface="Gilmer Regular"/>
              </a:rPr>
              <a:t>Aufbau des eigenen EEG: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>
                <a:latin typeface="Gilmer Regular"/>
              </a:rPr>
              <a:t>Spannungsaufnahme durch Elektrode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>
                <a:latin typeface="Gilmer Regular"/>
              </a:rPr>
              <a:t>Vorverstärkung mit AD620 – Instrumentenverstärker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>
                <a:latin typeface="Gilmer Regular"/>
              </a:rPr>
              <a:t>aktive Filterung mit Mehrfachgegenkopplung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err="1">
                <a:latin typeface="Gilmer Regular"/>
              </a:rPr>
              <a:t>Notchfilter</a:t>
            </a:r>
            <a:r>
              <a:rPr lang="de-DE">
                <a:latin typeface="Gilmer Regular"/>
              </a:rPr>
              <a:t> (für 50Hz)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>
                <a:latin typeface="Gilmer Regular"/>
              </a:rPr>
              <a:t>ggf. weitere Filter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>
                <a:latin typeface="Gilmer Regular"/>
              </a:rPr>
              <a:t>Endverstärker (Nicht-invertierender Verstärker)   </a:t>
            </a:r>
            <a:br>
              <a:rPr lang="de-DE"/>
            </a:b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61C95D-B84E-C5D9-8724-691A01B33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D950F7-AE03-ED8C-E309-CABA36E1AFB5}"/>
              </a:ext>
            </a:extLst>
          </p:cNvPr>
          <p:cNvSpPr txBox="1"/>
          <p:nvPr/>
        </p:nvSpPr>
        <p:spPr>
          <a:xfrm>
            <a:off x="7762876" y="5334000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0">
                <a:effectLst/>
                <a:latin typeface="Gilmer Light" panose="00000400000000000000" pitchFamily="50" charset="0"/>
              </a:rPr>
              <a:t>Enzephalographie: </a:t>
            </a:r>
          </a:p>
          <a:p>
            <a:r>
              <a:rPr lang="el-GR" i="0">
                <a:effectLst/>
              </a:rPr>
              <a:t>ἐγκέφαλος</a:t>
            </a:r>
            <a:r>
              <a:rPr lang="el-GR"/>
              <a:t> </a:t>
            </a:r>
            <a:r>
              <a:rPr lang="de-DE">
                <a:latin typeface="Gilmer Light" panose="00000400000000000000" pitchFamily="50" charset="0"/>
              </a:rPr>
              <a:t>„Gehirn“</a:t>
            </a:r>
          </a:p>
          <a:p>
            <a:r>
              <a:rPr lang="el-GR"/>
              <a:t>γράφειν </a:t>
            </a:r>
            <a:r>
              <a:rPr lang="de-DE">
                <a:latin typeface="Gilmer Light" panose="00000400000000000000" pitchFamily="50" charset="0"/>
              </a:rPr>
              <a:t>„schreiben“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FF57F28-0A22-430A-1B31-49AD3082DEE2}"/>
              </a:ext>
            </a:extLst>
          </p:cNvPr>
          <p:cNvSpPr txBox="1"/>
          <p:nvPr/>
        </p:nvSpPr>
        <p:spPr>
          <a:xfrm>
            <a:off x="7762876" y="6206530"/>
            <a:ext cx="285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effectLst/>
                <a:latin typeface="Gilmer Light" panose="00000400000000000000" pitchFamily="50" charset="0"/>
              </a:rPr>
              <a:t>Für Herr Dr. Schnieders</a:t>
            </a:r>
            <a:endParaRPr lang="de-DE" sz="1000" i="1">
              <a:latin typeface="Gilmer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77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Signalfilterung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Gilmer Regular"/>
                <a:ea typeface="Calibri"/>
                <a:cs typeface="Calibri"/>
              </a:rPr>
              <a:t>Filterung mithilfe von frequenzabhängigen Bauteilen, wie Kondensatoren und Operationsverstärkern (LM358).</a:t>
            </a:r>
          </a:p>
          <a:p>
            <a:r>
              <a:rPr lang="de-DE" dirty="0">
                <a:latin typeface="Gilmer Regular"/>
                <a:ea typeface="Calibri"/>
                <a:cs typeface="Calibri"/>
              </a:rPr>
              <a:t>Durch Mehrfachgegenkopplung und Verwendung eines OPVs wird eine höhere Trennschärfe bzw. größere Flankensteilheit erreicht.</a:t>
            </a:r>
          </a:p>
          <a:p>
            <a:r>
              <a:rPr lang="de-DE" dirty="0">
                <a:latin typeface="Gilmer Regular"/>
                <a:ea typeface="Calibri"/>
                <a:cs typeface="Calibri"/>
              </a:rPr>
              <a:t>Mit der verwendeten Schaltung wird eine Steilheit von 40dB/</a:t>
            </a:r>
            <a:r>
              <a:rPr lang="de-DE" dirty="0" err="1">
                <a:latin typeface="Gilmer Regular"/>
                <a:ea typeface="Calibri"/>
                <a:cs typeface="Calibri"/>
              </a:rPr>
              <a:t>Dek</a:t>
            </a:r>
            <a:r>
              <a:rPr lang="de-DE" dirty="0">
                <a:latin typeface="Gilmer Regular"/>
                <a:ea typeface="Calibri"/>
                <a:cs typeface="Calibri"/>
              </a:rPr>
              <a:t>. Erreicht.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4E39E2-D4B6-A4BB-E8FF-C9F6F3A78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425778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8ABC-ECF5-1B27-9EC9-40F44D63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Signalfilterung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7410-407B-0EBA-DA97-BAA45624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Weitere/neue Filterschaltungen </a:t>
            </a:r>
            <a:br>
              <a:rPr lang="de-DE">
                <a:ea typeface="Calibri"/>
                <a:cs typeface="Calibri"/>
              </a:rPr>
            </a:br>
            <a:r>
              <a:rPr lang="de-DE">
                <a:latin typeface="Arial"/>
                <a:ea typeface="Calibri"/>
                <a:cs typeface="Calibri"/>
                <a:sym typeface="Wingdings" panose="05000000000000000000" pitchFamily="2" charset="2"/>
              </a:rPr>
              <a:t>→</a:t>
            </a:r>
            <a:r>
              <a:rPr lang="de-DE"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de-DE">
                <a:cs typeface="Calibri"/>
                <a:sym typeface="Wingdings" panose="05000000000000000000" pitchFamily="2" charset="2"/>
              </a:rPr>
              <a:t>zweiter </a:t>
            </a:r>
            <a:r>
              <a:rPr lang="de-DE" err="1">
                <a:cs typeface="Calibri"/>
                <a:sym typeface="Wingdings" panose="05000000000000000000" pitchFamily="2" charset="2"/>
              </a:rPr>
              <a:t>Notchfilter</a:t>
            </a:r>
            <a:r>
              <a:rPr lang="de-DE">
                <a:cs typeface="Calibri"/>
                <a:sym typeface="Wingdings" panose="05000000000000000000" pitchFamily="2" charset="2"/>
              </a:rPr>
              <a:t> am Ausgang</a:t>
            </a:r>
          </a:p>
          <a:p>
            <a:r>
              <a:rPr lang="de-DE">
                <a:cs typeface="Calibri"/>
              </a:rPr>
              <a:t>Blechgehäuse zur Rauschunterdrückung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4E39E2-D4B6-A4BB-E8FF-C9F6F3A78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EEG</a:t>
            </a:r>
          </a:p>
        </p:txBody>
      </p:sp>
      <p:pic>
        <p:nvPicPr>
          <p:cNvPr id="4" name="Grafik 4" descr="Ein Bild, das Elektronik, Schaltkreis enthält.&#10;&#10;Beschreibung automatisch generiert.">
            <a:extLst>
              <a:ext uri="{FF2B5EF4-FFF2-40B4-BE49-F238E27FC236}">
                <a16:creationId xmlns:a16="http://schemas.microsoft.com/office/drawing/2014/main" id="{9C711532-4C67-842A-56A0-D3EBFBD9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1" y="3357645"/>
            <a:ext cx="3950898" cy="2963173"/>
          </a:xfrm>
          <a:prstGeom prst="rect">
            <a:avLst/>
          </a:prstGeom>
        </p:spPr>
      </p:pic>
      <p:pic>
        <p:nvPicPr>
          <p:cNvPr id="6" name="Grafik 6" descr="Ein Bild, das Elektronik, Röhre enthält.&#10;&#10;Beschreibung automatisch generiert.">
            <a:extLst>
              <a:ext uri="{FF2B5EF4-FFF2-40B4-BE49-F238E27FC236}">
                <a16:creationId xmlns:a16="http://schemas.microsoft.com/office/drawing/2014/main" id="{F28D4901-F6B1-CB59-F9E8-5209045C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62" y="3435470"/>
            <a:ext cx="3505200" cy="28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5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Breitbild</PresentationFormat>
  <Paragraphs>113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Gilmer Bold</vt:lpstr>
      <vt:lpstr>Gilmer Light</vt:lpstr>
      <vt:lpstr>Gilmer Medium</vt:lpstr>
      <vt:lpstr>Gilmer Regular</vt:lpstr>
      <vt:lpstr>Tw Cen MT</vt:lpstr>
      <vt:lpstr>Office</vt:lpstr>
      <vt:lpstr>Entwicklung eines Frameworks und eigener Hardware für BCIs</vt:lpstr>
      <vt:lpstr>Übersicht</vt:lpstr>
      <vt:lpstr>Einleitung</vt:lpstr>
      <vt:lpstr>Motivation</vt:lpstr>
      <vt:lpstr>Ziele</vt:lpstr>
      <vt:lpstr>EEG</vt:lpstr>
      <vt:lpstr>PowerPoint-Präsentation</vt:lpstr>
      <vt:lpstr>Signalfilterung</vt:lpstr>
      <vt:lpstr>Signalfilterung</vt:lpstr>
      <vt:lpstr>Signalfilterung – Pläne</vt:lpstr>
      <vt:lpstr>Pläne</vt:lpstr>
      <vt:lpstr>Software</vt:lpstr>
      <vt:lpstr>Künstliche Intelligenz</vt:lpstr>
      <vt:lpstr>KI – Pläne </vt:lpstr>
      <vt:lpstr>Interface</vt:lpstr>
      <vt:lpstr>Interface – Pläne</vt:lpstr>
      <vt:lpstr>Datenverarbeitung</vt:lpstr>
      <vt:lpstr>Pläne</vt:lpstr>
      <vt:lpstr>PowerPoint-Präsentation</vt:lpstr>
      <vt:lpstr>PowerPoint-Präsentation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Reimer</dc:creator>
  <cp:lastModifiedBy>Alexander</cp:lastModifiedBy>
  <cp:revision>1</cp:revision>
  <dcterms:created xsi:type="dcterms:W3CDTF">2023-02-13T11:08:58Z</dcterms:created>
  <dcterms:modified xsi:type="dcterms:W3CDTF">2023-02-16T09:03:20Z</dcterms:modified>
</cp:coreProperties>
</file>