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12.09.2020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92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12.09.2020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12.09.2020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12.09.2020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33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12.09.2020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6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12.09.2020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84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12.09.2020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1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12.09.2020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16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12.09.2020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5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12.09.2020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12.09.2020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85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D9DB-14C8-4E19-B200-9FFE58F04E4D}" type="datetimeFigureOut">
              <a:rPr lang="de-DE" smtClean="0"/>
              <a:t>12.09.2020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34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75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56619"/>
              </p:ext>
            </p:extLst>
          </p:nvPr>
        </p:nvGraphicFramePr>
        <p:xfrm>
          <a:off x="838200" y="1834861"/>
          <a:ext cx="8412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443625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36892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980842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0370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3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6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7987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900032"/>
              </p:ext>
            </p:extLst>
          </p:nvPr>
        </p:nvGraphicFramePr>
        <p:xfrm>
          <a:off x="838200" y="4388716"/>
          <a:ext cx="8412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2165794247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144362514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53689244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998084255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90370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Duels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 :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: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: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:3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3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 :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6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 :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r>
                        <a:rPr lang="de-DE" baseline="0" dirty="0" smtClean="0"/>
                        <a:t> :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 :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8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45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UNI Augsburg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Schiendorfer</dc:creator>
  <cp:lastModifiedBy>Alexander Schiendorfer</cp:lastModifiedBy>
  <cp:revision>2</cp:revision>
  <dcterms:created xsi:type="dcterms:W3CDTF">2020-09-12T19:34:41Z</dcterms:created>
  <dcterms:modified xsi:type="dcterms:W3CDTF">2020-09-12T19:44:51Z</dcterms:modified>
</cp:coreProperties>
</file>