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92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3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9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33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26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84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1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16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45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6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85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4D9DB-14C8-4E19-B200-9FFE58F04E4D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0431-A3FB-457F-86FD-CE5059484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34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Dummy </a:t>
            </a:r>
            <a:r>
              <a:rPr lang="de-DE" dirty="0" err="1" smtClean="0"/>
              <a:t>solutions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877235"/>
              </p:ext>
            </p:extLst>
          </p:nvPr>
        </p:nvGraphicFramePr>
        <p:xfrm>
          <a:off x="838200" y="1825625"/>
          <a:ext cx="3777096" cy="224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32">
                  <a:extLst>
                    <a:ext uri="{9D8B030D-6E8A-4147-A177-3AD203B41FA5}">
                      <a16:colId xmlns:a16="http://schemas.microsoft.com/office/drawing/2014/main" val="3144362514"/>
                    </a:ext>
                  </a:extLst>
                </a:gridCol>
                <a:gridCol w="1259032">
                  <a:extLst>
                    <a:ext uri="{9D8B030D-6E8A-4147-A177-3AD203B41FA5}">
                      <a16:colId xmlns:a16="http://schemas.microsoft.com/office/drawing/2014/main" val="253689244"/>
                    </a:ext>
                  </a:extLst>
                </a:gridCol>
                <a:gridCol w="1259032">
                  <a:extLst>
                    <a:ext uri="{9D8B030D-6E8A-4147-A177-3AD203B41FA5}">
                      <a16:colId xmlns:a16="http://schemas.microsoft.com/office/drawing/2014/main" val="3998084255"/>
                    </a:ext>
                  </a:extLst>
                </a:gridCol>
              </a:tblGrid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Control 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03133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1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6921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2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31777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3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68175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4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67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41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Problem </a:t>
            </a:r>
            <a:r>
              <a:rPr lang="de-DE" dirty="0" err="1" smtClean="0"/>
              <a:t>from</a:t>
            </a:r>
            <a:r>
              <a:rPr lang="de-DE" dirty="0" smtClean="0"/>
              <a:t> Wallis 2014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6241"/>
            <a:ext cx="10515600" cy="34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849263"/>
              </p:ext>
            </p:extLst>
          </p:nvPr>
        </p:nvGraphicFramePr>
        <p:xfrm>
          <a:off x="838200" y="1834861"/>
          <a:ext cx="5036128" cy="2007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32">
                  <a:extLst>
                    <a:ext uri="{9D8B030D-6E8A-4147-A177-3AD203B41FA5}">
                      <a16:colId xmlns:a16="http://schemas.microsoft.com/office/drawing/2014/main" val="3144362514"/>
                    </a:ext>
                  </a:extLst>
                </a:gridCol>
                <a:gridCol w="1259032">
                  <a:extLst>
                    <a:ext uri="{9D8B030D-6E8A-4147-A177-3AD203B41FA5}">
                      <a16:colId xmlns:a16="http://schemas.microsoft.com/office/drawing/2014/main" val="253689244"/>
                    </a:ext>
                  </a:extLst>
                </a:gridCol>
                <a:gridCol w="1259032">
                  <a:extLst>
                    <a:ext uri="{9D8B030D-6E8A-4147-A177-3AD203B41FA5}">
                      <a16:colId xmlns:a16="http://schemas.microsoft.com/office/drawing/2014/main" val="3998084255"/>
                    </a:ext>
                  </a:extLst>
                </a:gridCol>
                <a:gridCol w="1259032">
                  <a:extLst>
                    <a:ext uri="{9D8B030D-6E8A-4147-A177-3AD203B41FA5}">
                      <a16:colId xmlns:a16="http://schemas.microsoft.com/office/drawing/2014/main" val="3903702681"/>
                    </a:ext>
                  </a:extLst>
                </a:gridCol>
              </a:tblGrid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03133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6921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31777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68175"/>
                  </a:ext>
                </a:extLst>
              </a:tr>
              <a:tr h="40149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67987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720702"/>
              </p:ext>
            </p:extLst>
          </p:nvPr>
        </p:nvGraphicFramePr>
        <p:xfrm>
          <a:off x="838200" y="4388716"/>
          <a:ext cx="84124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2165794247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144362514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53689244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998084255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90370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Duels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0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 :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: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r>
                        <a:rPr lang="de-DE" baseline="0" dirty="0" smtClean="0"/>
                        <a:t> : 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: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: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:3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3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: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: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: 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6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4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3 : 1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3</a:t>
                      </a:r>
                      <a:r>
                        <a:rPr lang="de-DE" b="1" baseline="0" dirty="0" smtClean="0"/>
                        <a:t> : 1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3 : 1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-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67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0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Breitbild</PresentationFormat>
  <Paragraphs>62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Dummy solutions</vt:lpstr>
      <vt:lpstr>Example Problem from Wallis 2014</vt:lpstr>
      <vt:lpstr>PowerPoint-Präsentation</vt:lpstr>
    </vt:vector>
  </TitlesOfParts>
  <Company>UNI Augsburg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Schiendorfer</dc:creator>
  <cp:lastModifiedBy>Schiendorfer, Alexander</cp:lastModifiedBy>
  <cp:revision>17</cp:revision>
  <dcterms:created xsi:type="dcterms:W3CDTF">2020-09-12T19:34:41Z</dcterms:created>
  <dcterms:modified xsi:type="dcterms:W3CDTF">2021-06-24T16:15:29Z</dcterms:modified>
</cp:coreProperties>
</file>