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92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3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85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D9DB-14C8-4E19-B200-9FFE58F04E4D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4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7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49263"/>
              </p:ext>
            </p:extLst>
          </p:nvPr>
        </p:nvGraphicFramePr>
        <p:xfrm>
          <a:off x="838200" y="1834861"/>
          <a:ext cx="5036128" cy="200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32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3903702681"/>
                    </a:ext>
                  </a:extLst>
                </a:gridCol>
              </a:tblGrid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20702"/>
              </p:ext>
            </p:extLst>
          </p:nvPr>
        </p:nvGraphicFramePr>
        <p:xfrm>
          <a:off x="838200" y="4388716"/>
          <a:ext cx="8412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2165794247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90370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Duels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 :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: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</a:t>
                      </a:r>
                      <a:r>
                        <a:rPr lang="de-DE" b="1" baseline="0" dirty="0" smtClean="0"/>
                        <a:t>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-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UNI Augsburg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Schiendorfer</dc:creator>
  <cp:lastModifiedBy>Alexander Schiendorfer</cp:lastModifiedBy>
  <cp:revision>15</cp:revision>
  <dcterms:created xsi:type="dcterms:W3CDTF">2020-09-12T19:34:41Z</dcterms:created>
  <dcterms:modified xsi:type="dcterms:W3CDTF">2020-10-23T09:49:26Z</dcterms:modified>
</cp:coreProperties>
</file>