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7" r:id="rId7"/>
    <p:sldId id="258" r:id="rId8"/>
    <p:sldId id="259" r:id="rId9"/>
    <p:sldId id="262" r:id="rId10"/>
    <p:sldId id="264" r:id="rId11"/>
    <p:sldId id="263" r:id="rId12"/>
    <p:sldId id="268" r:id="rId13"/>
    <p:sldId id="269" r:id="rId14"/>
    <p:sldId id="271" r:id="rId15"/>
    <p:sldId id="270" r:id="rId16"/>
    <p:sldId id="279" r:id="rId17"/>
    <p:sldId id="280" r:id="rId18"/>
    <p:sldId id="276" r:id="rId19"/>
    <p:sldId id="274" r:id="rId20"/>
    <p:sldId id="272" r:id="rId21"/>
    <p:sldId id="277" r:id="rId22"/>
    <p:sldId id="275" r:id="rId23"/>
    <p:sldId id="278" r:id="rId24"/>
    <p:sldId id="2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2FD"/>
    <a:srgbClr val="0000CC"/>
    <a:srgbClr val="101BFC"/>
    <a:srgbClr val="0C17FC"/>
    <a:srgbClr val="031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9E588-5588-4C70-82AE-D2E83221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388CE3-A70F-4514-872C-DA11DB5D2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D7047-FA80-4FA0-8FB5-5A25F5D3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379CA-00B2-40E0-B5D3-D758F649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595A0-F6FE-4F4C-9FC5-6F90A6F9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14714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9744F-7917-47C3-8782-77C0BECB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BA4F35-9EE7-4C3A-BD7C-046D78A5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BF7E8-DF19-4ECD-BDDB-19BC339D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3D303-1DE5-4C67-8357-0CF6DE04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190C6A-7BBD-4822-A6AA-8565CEB6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968072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C545F5-C955-4C42-8960-1F774B38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EE0093-06F4-41CF-BFD3-D19F483C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514565-E73A-48D3-B94E-9D46AE02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F1FF7-1FA8-4FA0-85B1-62917349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65384-3FE5-4904-A3D9-CA8D24B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98366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F3BA0-6EF7-4574-9808-DBAE1D7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92E99-EEF1-4FED-BA56-8A996355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A18EA-7B71-4F19-B777-CDFF83C2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FF19E-9C6B-4A5F-8FD0-DD9A489D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27B25-E8A6-4FE2-86A7-B220F4AF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90864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0184F-29C0-495A-8A92-F1B91A84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FD7E45-1033-48A0-AC87-C9D4B013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7DC2A-13EB-47E5-802D-AC69C68E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A48B7-7D7C-4B9B-8037-4F4EE8E8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4E8D3-D5FC-4256-B079-5DF627FA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108744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1A013-C375-4D42-B16E-1BC0869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CDCE2-96C8-4CF7-B795-47A5DF883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67D53-ED67-4AB3-BCEF-A11D9646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353EE-BD2B-41B1-A71F-1AC337B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DF00B-83FD-45ED-A247-C37F6459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F7F053-7DFC-4060-8026-E1AE469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43119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1A99A-1139-40C9-BCC4-EC3D46AC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F2AAA2-36D8-43E4-8046-FB2048C0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5D16B7-DFDC-4C54-BD6F-D3D377DE8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A7F82E-D4E5-4AA8-8799-0C71CE942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6A4289-3C6B-4D64-BA9C-9F181B0C4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9225F5-1BE6-4910-9FF0-511F5B8F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1CC1FF-2404-4EEE-BB4C-DD14AB4A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2B7B5E-7097-434F-9E65-74CF104B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186840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E7628-116B-465C-8ED9-2E1BDD62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0FFE6C-D52F-4E83-B6BD-9B7DD1DF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9F64D-8923-499F-9DC3-86751CAF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D8E80C-5726-4CF8-8459-432E77CA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04359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1EF7D3-66AD-4F8E-AFC8-95356DCB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FEB42F-A8AC-44F9-8B99-652C5C13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FF4E9C-1CB6-47D4-BD09-398343C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15893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C9332-02D4-4617-9558-6C90AFE7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12C21-7BF6-40A5-A93D-4E7A85EE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68FE77-81A3-4721-B2D2-E16FD9FAE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1A452-0315-45B9-8E72-C43F2064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87DB5-BFE3-4407-993D-3C1C4F04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54E26-A985-46C3-80A7-1AF33165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584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22145-E97F-48CE-B8B5-B5BBEB13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235D0A-47CB-4B9B-BF0F-8E23F518E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5467A0-8615-4022-87C3-2E0F48E7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92BFD5-A034-4397-A3ED-6F77F82E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C0EED9-7B01-414E-8BEF-CDD6EF05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ADEA6D-37B3-4A47-8865-632E13F4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317701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1FCE9-C638-4E6B-92EB-C5639BEF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472D8-ED9E-4AB6-B68D-98639923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16BFE-1621-4506-B949-C16F7BDA0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AA25-F81B-41D0-8F87-A33B62E2B0E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CFD3E-75E8-4F43-A97E-EFAA92CF6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4DFB5-7FFC-4443-8D7F-F1DE36EAA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5AE32-925B-4584-9C54-24162FC21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1CD6C9A-4F1B-4847-94DD-A2970158F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9"/>
          <a:stretch/>
        </p:blipFill>
        <p:spPr bwMode="auto">
          <a:xfrm rot="60000">
            <a:off x="1333759" y="-131952"/>
            <a:ext cx="10904887" cy="71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5834FF-F5F7-4EF5-9764-21BB8177C6EE}"/>
              </a:ext>
            </a:extLst>
          </p:cNvPr>
          <p:cNvSpPr/>
          <p:nvPr/>
        </p:nvSpPr>
        <p:spPr>
          <a:xfrm>
            <a:off x="-495300" y="-165333"/>
            <a:ext cx="8080457" cy="73111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26549FB-82C3-4B26-9C17-2569270A949A}"/>
              </a:ext>
            </a:extLst>
          </p:cNvPr>
          <p:cNvSpPr/>
          <p:nvPr/>
        </p:nvSpPr>
        <p:spPr>
          <a:xfrm>
            <a:off x="9029416" y="-215668"/>
            <a:ext cx="970838" cy="7275537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88EA87-2BB8-4DF7-80CE-78C6365F2479}"/>
              </a:ext>
            </a:extLst>
          </p:cNvPr>
          <p:cNvSpPr/>
          <p:nvPr/>
        </p:nvSpPr>
        <p:spPr>
          <a:xfrm>
            <a:off x="7585156" y="-215668"/>
            <a:ext cx="1444259" cy="7275537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5A57ED-4CD4-49F3-834B-15BDBA79248F}"/>
              </a:ext>
            </a:extLst>
          </p:cNvPr>
          <p:cNvSpPr/>
          <p:nvPr/>
        </p:nvSpPr>
        <p:spPr>
          <a:xfrm>
            <a:off x="10000254" y="-207279"/>
            <a:ext cx="601200" cy="7275537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46AE3-4817-4441-ADFB-E2F579E8B66A}"/>
              </a:ext>
            </a:extLst>
          </p:cNvPr>
          <p:cNvSpPr txBox="1"/>
          <p:nvPr/>
        </p:nvSpPr>
        <p:spPr>
          <a:xfrm>
            <a:off x="342808" y="1090692"/>
            <a:ext cx="72423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Команда НовГУ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16.09</a:t>
            </a:r>
          </a:p>
          <a:p>
            <a:pPr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Участники</a:t>
            </a:r>
            <a:r>
              <a:rPr lang="en-US" sz="3600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Шульцев Александр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Толстиков Григорий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Ильюткин</a:t>
            </a:r>
            <a:r>
              <a:rPr lang="ru-RU" sz="3600" dirty="0">
                <a:solidFill>
                  <a:schemeClr val="bg1"/>
                </a:solidFill>
                <a:latin typeface="Bahnschrift SemiLight" panose="020B0502040204020203" pitchFamily="34" charset="0"/>
                <a:ea typeface="Adobe Heiti Std R" panose="020B0400000000000000" pitchFamily="34" charset="-128"/>
              </a:rPr>
              <a:t> Вадим</a:t>
            </a:r>
          </a:p>
        </p:txBody>
      </p:sp>
    </p:spTree>
    <p:extLst>
      <p:ext uri="{BB962C8B-B14F-4D97-AF65-F5344CB8AC3E}">
        <p14:creationId xmlns:p14="http://schemas.microsoft.com/office/powerpoint/2010/main" val="40316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5690E4-FEC5-48AB-9CD4-3959132F6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9" t="4531" r="2369"/>
          <a:stretch/>
        </p:blipFill>
        <p:spPr>
          <a:xfrm>
            <a:off x="6606997" y="327625"/>
            <a:ext cx="2923703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Рисунок 10" descr="Изображение выглядит как текст, газета&#10;&#10;Автоматически созданное описание">
            <a:extLst>
              <a:ext uri="{FF2B5EF4-FFF2-40B4-BE49-F238E27FC236}">
                <a16:creationId xmlns:a16="http://schemas.microsoft.com/office/drawing/2014/main" id="{E3B86941-918C-4E44-A6B6-994CCE221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4" t="3674" r="664" b="1103"/>
          <a:stretch/>
        </p:blipFill>
        <p:spPr>
          <a:xfrm>
            <a:off x="2660116" y="327625"/>
            <a:ext cx="2931272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55028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F9260-F136-4E2F-ADDB-A4934C91E913}"/>
              </a:ext>
            </a:extLst>
          </p:cNvPr>
          <p:cNvSpPr txBox="1"/>
          <p:nvPr/>
        </p:nvSpPr>
        <p:spPr>
          <a:xfrm>
            <a:off x="819150" y="467899"/>
            <a:ext cx="105537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Мобильное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Приложение</a:t>
            </a:r>
          </a:p>
          <a:p>
            <a:pPr algn="ctr"/>
            <a:endParaRPr lang="ru-RU" sz="8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Bahnschrift" panose="020B0502040204020203" pitchFamily="34" charset="0"/>
              </a:rPr>
              <a:t>AR-</a:t>
            </a:r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навигация до столовых</a:t>
            </a:r>
            <a:endParaRPr lang="ru-RU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1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214D34-D23A-466D-B6E4-DA65B62B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>
          <a:xfrm>
            <a:off x="332868" y="314401"/>
            <a:ext cx="3418657" cy="58556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 descr="Изображение выглядит как текст, внутренний, пол&#10;&#10;Автоматически созданное описание">
            <a:extLst>
              <a:ext uri="{FF2B5EF4-FFF2-40B4-BE49-F238E27FC236}">
                <a16:creationId xmlns:a16="http://schemas.microsoft.com/office/drawing/2014/main" id="{69683071-52FF-415A-ABD7-E74FD1EDF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"/>
          <a:stretch/>
        </p:blipFill>
        <p:spPr>
          <a:xfrm>
            <a:off x="4386671" y="331416"/>
            <a:ext cx="3418657" cy="58386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F552432-A9F6-4854-B87A-CB144F389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/>
          <a:stretch/>
        </p:blipFill>
        <p:spPr>
          <a:xfrm>
            <a:off x="8377647" y="322908"/>
            <a:ext cx="3404988" cy="58386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83247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454B29-A254-4A06-ABE0-226CD4E8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93" y="1471978"/>
            <a:ext cx="10210213" cy="39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1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840F496-F289-42B6-A2A2-F24157C5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77" y="600777"/>
            <a:ext cx="7747246" cy="56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36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F9260-F136-4E2F-ADDB-A4934C91E913}"/>
              </a:ext>
            </a:extLst>
          </p:cNvPr>
          <p:cNvSpPr txBox="1"/>
          <p:nvPr/>
        </p:nvSpPr>
        <p:spPr>
          <a:xfrm>
            <a:off x="266330" y="467899"/>
            <a:ext cx="11925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Мобильное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Приложение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для составления заказа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сотрудником</a:t>
            </a:r>
          </a:p>
        </p:txBody>
      </p:sp>
    </p:spTree>
    <p:extLst>
      <p:ext uri="{BB962C8B-B14F-4D97-AF65-F5344CB8AC3E}">
        <p14:creationId xmlns:p14="http://schemas.microsoft.com/office/powerpoint/2010/main" val="153415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F8965-B9A9-43CA-BA9C-612C347E0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"/>
          <a:stretch/>
        </p:blipFill>
        <p:spPr>
          <a:xfrm>
            <a:off x="4365512" y="509672"/>
            <a:ext cx="3460975" cy="58386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95695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CF78A6-B93E-4027-9566-76B5051DE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/>
          <a:stretch/>
        </p:blipFill>
        <p:spPr>
          <a:xfrm>
            <a:off x="423696" y="400729"/>
            <a:ext cx="3404988" cy="5830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7E2C65-51BA-4715-BEDF-065075B94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"/>
          <a:stretch/>
        </p:blipFill>
        <p:spPr>
          <a:xfrm>
            <a:off x="4367693" y="392142"/>
            <a:ext cx="3451592" cy="58472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F28A54-0B8B-4588-9DD6-1CD9C8580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0"/>
          <a:stretch/>
        </p:blipFill>
        <p:spPr>
          <a:xfrm>
            <a:off x="8358294" y="400729"/>
            <a:ext cx="3410010" cy="5830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87139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F9260-F136-4E2F-ADDB-A4934C91E913}"/>
              </a:ext>
            </a:extLst>
          </p:cNvPr>
          <p:cNvSpPr txBox="1"/>
          <p:nvPr/>
        </p:nvSpPr>
        <p:spPr>
          <a:xfrm>
            <a:off x="124286" y="467899"/>
            <a:ext cx="119315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Мобильное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Приложение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для составления заказа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кассиром</a:t>
            </a:r>
          </a:p>
        </p:txBody>
      </p:sp>
    </p:spTree>
    <p:extLst>
      <p:ext uri="{BB962C8B-B14F-4D97-AF65-F5344CB8AC3E}">
        <p14:creationId xmlns:p14="http://schemas.microsoft.com/office/powerpoint/2010/main" val="232990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B1D4B-E6AA-4717-97E3-ED7C2614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3262" r="315"/>
          <a:stretch/>
        </p:blipFill>
        <p:spPr>
          <a:xfrm>
            <a:off x="2165523" y="511917"/>
            <a:ext cx="2713913" cy="58341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D0BF05-BB86-40B8-9636-9F27B574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0"/>
          <a:stretch/>
        </p:blipFill>
        <p:spPr>
          <a:xfrm>
            <a:off x="7312566" y="511917"/>
            <a:ext cx="2729925" cy="58341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61360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FCD389D-C198-42AD-96EE-2C1153FE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Bahnschrift" panose="020B0502040204020203" pitchFamily="34" charset="0"/>
              </a:rPr>
              <a:t>Задачи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2F9863C-AC62-4514-BCCB-7BAC7076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ru-RU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Решение бизнес-задач с помощью инновационных </a:t>
            </a:r>
            <a:r>
              <a:rPr lang="en-US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IT-</a:t>
            </a:r>
            <a:r>
              <a:rPr lang="ru-RU" sz="4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719603684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EE6F6C-4C86-4D5A-8EA6-72601DCE4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237871" y="511917"/>
            <a:ext cx="2717899" cy="58341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5F6DC1-1FC4-4974-9E33-1C12D7988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8"/>
          <a:stretch/>
        </p:blipFill>
        <p:spPr>
          <a:xfrm>
            <a:off x="7605881" y="520484"/>
            <a:ext cx="2717899" cy="58170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849597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F9260-F136-4E2F-ADDB-A4934C91E913}"/>
              </a:ext>
            </a:extLst>
          </p:cNvPr>
          <p:cNvSpPr txBox="1"/>
          <p:nvPr/>
        </p:nvSpPr>
        <p:spPr>
          <a:xfrm>
            <a:off x="895350" y="1613119"/>
            <a:ext cx="104013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bg1"/>
                </a:solidFill>
                <a:latin typeface="Bahnschrift" panose="020B0502040204020203" pitchFamily="34" charset="0"/>
              </a:rPr>
              <a:t>Спасибо за внимание</a:t>
            </a:r>
            <a:endParaRPr lang="ru-RU" sz="5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480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F9260-F136-4E2F-ADDB-A4934C91E913}"/>
              </a:ext>
            </a:extLst>
          </p:cNvPr>
          <p:cNvSpPr txBox="1"/>
          <p:nvPr/>
        </p:nvSpPr>
        <p:spPr>
          <a:xfrm>
            <a:off x="3886200" y="2497976"/>
            <a:ext cx="441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bg1"/>
                </a:solidFill>
                <a:latin typeface="Bahnschrift" panose="020B0502040204020203" pitchFamily="34" charset="0"/>
              </a:rPr>
              <a:t>САЙТ</a:t>
            </a:r>
            <a:endParaRPr lang="ru-RU" sz="5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59826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9F22F1-1EE4-41CC-BFF7-3617D5F2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DC439C1-0EFA-48D9-BBDA-0C4F7AF37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758"/>
          <a:stretch/>
        </p:blipFill>
        <p:spPr>
          <a:xfrm>
            <a:off x="457200" y="1088898"/>
            <a:ext cx="11277600" cy="37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D665D7E-FE63-4060-B0DB-89938F124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66" r="3153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F9260-F136-4E2F-ADDB-A4934C91E913}"/>
              </a:ext>
            </a:extLst>
          </p:cNvPr>
          <p:cNvSpPr txBox="1"/>
          <p:nvPr/>
        </p:nvSpPr>
        <p:spPr>
          <a:xfrm>
            <a:off x="819150" y="467899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Мобильное</a:t>
            </a: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Приложение</a:t>
            </a:r>
          </a:p>
          <a:p>
            <a:pPr algn="ctr"/>
            <a:endParaRPr lang="ru-RU" sz="8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ru-RU" sz="8000" dirty="0">
                <a:solidFill>
                  <a:schemeClr val="bg1"/>
                </a:solidFill>
                <a:latin typeface="Bahnschrift" panose="020B0502040204020203" pitchFamily="34" charset="0"/>
              </a:rPr>
              <a:t>Учет затрат на обеды</a:t>
            </a:r>
            <a:endParaRPr lang="ru-RU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B96940-9A6B-4804-88F3-B8F5536E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2403135" y="327624"/>
            <a:ext cx="2911002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E4A1D1-BFC0-4D05-84C2-D418CD059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7442064" y="327624"/>
            <a:ext cx="2911003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thickThin">
            <a:solidFill>
              <a:srgbClr val="292929"/>
            </a:solidFill>
            <a:rou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43140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754E77-DD28-4FAA-851D-6E0C225F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" t="3546" r="901"/>
          <a:stretch/>
        </p:blipFill>
        <p:spPr>
          <a:xfrm>
            <a:off x="8263461" y="327623"/>
            <a:ext cx="2893856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623035-6E0A-41EE-A339-A2FAFB129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5030" r="-1569" b="-251"/>
          <a:stretch/>
        </p:blipFill>
        <p:spPr>
          <a:xfrm>
            <a:off x="4481496" y="327624"/>
            <a:ext cx="2931271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21AE6A-CFF5-4D8F-B1D6-20BE3AF3EC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719823" y="327623"/>
            <a:ext cx="2910979" cy="62027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059988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BA775397AAF8243A21CA33ECB3FEAEF" ma:contentTypeVersion="2" ma:contentTypeDescription="Создание документа." ma:contentTypeScope="" ma:versionID="8c6ca9d6b03e4d6b92ea41d9d774dc1c">
  <xsd:schema xmlns:xsd="http://www.w3.org/2001/XMLSchema" xmlns:xs="http://www.w3.org/2001/XMLSchema" xmlns:p="http://schemas.microsoft.com/office/2006/metadata/properties" xmlns:ns3="393cde81-e569-4afe-a0ae-4f7f20f69726" targetNamespace="http://schemas.microsoft.com/office/2006/metadata/properties" ma:root="true" ma:fieldsID="2ccc565a40649977434f7f249a755615" ns3:_="">
    <xsd:import namespace="393cde81-e569-4afe-a0ae-4f7f20f69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cde81-e569-4afe-a0ae-4f7f20f69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D87AD-6A53-4435-A5D1-B9D465E39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DBE6B4-0279-45C5-95E5-8A5F0FF2CF5B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393cde81-e569-4afe-a0ae-4f7f20f6972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6908F3-5ADE-4D7A-9193-7C74D125B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cde81-e569-4afe-a0ae-4f7f20f69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47</Words>
  <Application>Microsoft Office PowerPoint</Application>
  <PresentationFormat>Широкоэкранный</PresentationFormat>
  <Paragraphs>26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Bahnschrift</vt:lpstr>
      <vt:lpstr>Bahnschrift SemiCondensed</vt:lpstr>
      <vt:lpstr>Bahnschrift SemiLight</vt:lpstr>
      <vt:lpstr>Calibri</vt:lpstr>
      <vt:lpstr>Calibri Light</vt:lpstr>
      <vt:lpstr>Тема Office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Толстиков</dc:creator>
  <cp:lastModifiedBy>Лариса Цымбалюк</cp:lastModifiedBy>
  <cp:revision>6</cp:revision>
  <dcterms:created xsi:type="dcterms:W3CDTF">2021-08-05T20:14:34Z</dcterms:created>
  <dcterms:modified xsi:type="dcterms:W3CDTF">2021-09-23T15:57:04Z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0x010100ABA775397AAF8243A21CA33ECB3FEAEF</vt:lpwstr>
  </property>
</Properties>
</file>