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21902cb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21902cb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8cb5d9b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8cb5d9b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c9d3a35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c9d3a35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521902c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521902c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21902c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21902c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21902c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21902c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521902c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521902c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cb5d9b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cb5d9b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521902cb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521902c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21902cb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21902cb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чу-лью/эдмондса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Ижболдин А.В. и Снигирёв А.А.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Асимптотика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 работы алгоритма составляет O</a:t>
            </a:r>
            <a:r>
              <a:rPr lang="ru"/>
              <a:t>(EV) и по памяти O(EV)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Можно ли быстрее?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Да, можно, существуют: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Реализация Тарьяна O(min(ElogV, V^2))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1986 Габов, Галиль, Спенсер, Комптон и Тарьян предложили более быструю реализацию со временем работы O(E + V logV)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применения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Конечно же встает вопрос, а для чего и как можно использовать данный алгоритм. Вот несколько его приложений: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Проводка электроэнергии (Сам Эдмондс предложил оптимальный план проводки электричества для своего города)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Оптимизация сети для ускорения доставки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логистических системах часто требуется спроектировать оптимальные маршруты, исходящие из центрального распределительного склада.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42603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Ижболдин А.В.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Описание алгоритма, его доказательство.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Области применения, вариации алгоритма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Тестирование кода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Создание презентации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093850"/>
            <a:ext cx="42603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Снигирёв А.А.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Разработка алгоритма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Тестирование кода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Написание визуализации для алгоритма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Рецензия теоретического материала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чу-лью/эдмондса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621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Алгоритм Чу—Лью/Эдмондса</a:t>
            </a:r>
            <a:r>
              <a:rPr lang="ru">
                <a:solidFill>
                  <a:srgbClr val="434343"/>
                </a:solidFill>
              </a:rPr>
              <a:t> — это метод поиска остовного ориентированного корневого дерева минимального веса (MST) в ориентированном графе с весами на рёбрах. Такой граф должен содержать корневую вершину, из которой достижимы все остальные вершины. Алгоритм гарантирует построение дерева с минимальной суммой весов входящих рёбер.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Алгоритм, который решает данную проблему предложили независимо сначала Ён-Чин Чу и Чжен-Гон Лью (1965), а затем Джек Эдмондс (1967).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00" y="1167875"/>
            <a:ext cx="2529150" cy="30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904675" y="4140025"/>
            <a:ext cx="19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Джек Эдмондс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61575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Ранее известные алгоритма (Прима или Краскала) работают только для неориентированных графов, но что если мы хотим решить задачу в ориентированных графах?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Возникают следующие проблемы: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Нельзя просто брать минимальные ребра (нужно учитывать направление)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MST может не содержать минимальных ребер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950" y="955925"/>
            <a:ext cx="34440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алгоритма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Если из r (корня) есть недостижимая вершина то MST нельзя построить.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каждой вершины u≠v графа G произведём следующую операцию: 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найдём ребро минимального веса, входящее в u, и вычтем вес этого ребра из весов всех ребер, входящих в u.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Строим граф K=(V,E0), где E0 — множество ребер нулевого веса графа GG. Если этот граф является основным дерево с корнем в v, то оно и будет искомым.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Иначе в графе G есть сильно связные компоненты. Для этого построим конденсацию (сжатие) графа G и назовем его C, в котором сильно связана компонента будет сжата в "супервершину" с сохранением ребер входящих и выходящих из неё.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Повторяем шаги начиная с 1 пока не получим основное дерево для сжатого графа.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Пусть в C построено МST, теперь каждую "супервершину" заменим деревом из нулевых дуг внутри соответствующей сильно связной компоненты.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Полученное дерево — МST в графе G.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5" y="1246250"/>
            <a:ext cx="4011625" cy="321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75" y="1246250"/>
            <a:ext cx="4011625" cy="32133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430700" y="43681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Начальный граф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820688" y="4431950"/>
            <a:ext cx="40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Выбранные минимальные ребра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00" y="1294625"/>
            <a:ext cx="4088201" cy="327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675" y="1294625"/>
            <a:ext cx="4088201" cy="3274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396125" y="45693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Нашёлся цикл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069800" y="45693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Сжали цикл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38" y="1093850"/>
            <a:ext cx="4219175" cy="33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25" y="1064537"/>
            <a:ext cx="4219175" cy="337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22613" y="4473450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Нашли MST, циклов нет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377688" y="4473450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Разворачиваем цикл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291399" cy="3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831313" y="1142075"/>
            <a:ext cx="327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Разрываем цикл, и получаем MST в исходном графе.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