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4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Understanding how JavaScript works in the browser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George Dimitrov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does it mean: Function is a first class citizen?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can we do with functions in JavaScript?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higher order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the most commonly used higher order functions?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is everything parsed in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is JavaScript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Where is JavaScript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the different features in the browser that help JavaScript out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event queue, event loop and browser APIs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callback functions?</a:t>
            </a:r>
          </a:p>
        </p:txBody>
      </p:sp>
    </p:spTree>
    <p:extLst>
      <p:ext uri="{BB962C8B-B14F-4D97-AF65-F5344CB8AC3E}">
        <p14:creationId xmlns:p14="http://schemas.microsoft.com/office/powerpoint/2010/main" val="5834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How is everything parsed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Everything is executed line by line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the code gets to the script tag it starts executing JavaScript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browser engine executes JavaScript code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The browser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can only be executed in one place ( one thread 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To not block the page, the browser helps JavaScript out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browser has APIs for all the waiting functions that are going to block the thread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is a special queueing system for tasks so that everything executes in a certain order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event loop manages everything, from deciding when to put some JavaScript code on to the thread, to painting the screen on the display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4 –  Under the hood</vt:lpstr>
      <vt:lpstr>From last class</vt:lpstr>
      <vt:lpstr>Class plan</vt:lpstr>
      <vt:lpstr>How is everything parsed</vt:lpstr>
      <vt:lpstr>The browser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14</cp:revision>
  <dcterms:created xsi:type="dcterms:W3CDTF">2020-01-12T22:31:45Z</dcterms:created>
  <dcterms:modified xsi:type="dcterms:W3CDTF">2021-02-19T18:10:16Z</dcterms:modified>
</cp:coreProperties>
</file>