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Loops &amp;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how loops and arrays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Дарко Панчевски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Наташа Панева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loops and arrays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loops and arrays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loops and arrays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arrays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 are collections of multiple items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 JavaScript we can add any type of item in to an array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 keep track of their items by indexes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Indexing always starts from 0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track the number of items of an array with length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8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loops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2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 are used when we need to repeat some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are different types of loops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Some loops need counters to manage the cycles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While – Loop that checks a statement and executes code, usually good when handling unknown data like input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Do-While – Loop very similar to While, but it first executes and then checks a statement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For – Loop that has an integrated counter, great for counting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ForOf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– Loop that is specifically made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 Loops &amp; Arrays</vt:lpstr>
      <vt:lpstr>Class plan</vt:lpstr>
      <vt:lpstr>Looking back at arrays</vt:lpstr>
      <vt:lpstr>Looking back at loops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11</cp:revision>
  <dcterms:created xsi:type="dcterms:W3CDTF">2020-01-12T22:31:45Z</dcterms:created>
  <dcterms:modified xsi:type="dcterms:W3CDTF">2021-02-03T15:56:58Z</dcterms:modified>
</cp:coreProperties>
</file>