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Onboarding – </a:t>
            </a:r>
            <a:b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DOM &amp;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Looking back how DOM and Events 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</a:t>
            </a:r>
            <a:r>
              <a:rPr lang="mk-MK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 Дарко Панчевски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</a:t>
            </a:r>
            <a:r>
              <a:rPr lang="mk-MK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Наташа Панева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Revisiting basic concepts of DOM and events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Examples of DOM and events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Exercises with DOM and events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Looking back at DOM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DOM – Document Object Model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DOM lives in the browser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It is a representation of the HTML and CSS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uses the DOM to change the HTML and CSS of a page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If the HTML changes the DOM changes as well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If the DOM changes the HTML changes as well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select an element, then change it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Looking back at Events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Events are captured interactions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 order to do something when an interaction happens we need to catch an event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Event handlers are used to catch events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the event is caught, predefined code can  be executed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There are multiple ways of writing handlers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Futura PT Bold</vt:lpstr>
      <vt:lpstr>Office Theme</vt:lpstr>
      <vt:lpstr>Onboarding –  DOM &amp; Events</vt:lpstr>
      <vt:lpstr>Class plan</vt:lpstr>
      <vt:lpstr>Looking back at DOM</vt:lpstr>
      <vt:lpstr>Looking back at Events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Darko Panchevski</cp:lastModifiedBy>
  <cp:revision>12</cp:revision>
  <dcterms:created xsi:type="dcterms:W3CDTF">2020-01-12T22:31:45Z</dcterms:created>
  <dcterms:modified xsi:type="dcterms:W3CDTF">2021-02-03T15:57:44Z</dcterms:modified>
</cp:coreProperties>
</file>