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3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Functions as first class citizens and Higher Order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Paneva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were functions useful?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anonymous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arrow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call self invoked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recursion?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difference between function and block scope?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first class citizens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parameters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as return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in variables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Arguments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Higher order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Filter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Map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Reduce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Functions as first class citizens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 can be used as any other entity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used as a parameter or return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used as an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Can be stored in a variable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Higher order functions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that accept other functions as a parameter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These functions execute some complex logic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chain higher order functions in order to build more complex logic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3 – Functions</vt:lpstr>
      <vt:lpstr>From last class</vt:lpstr>
      <vt:lpstr>Class plan</vt:lpstr>
      <vt:lpstr>Functions as first class citizens</vt:lpstr>
      <vt:lpstr>Higher order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13</cp:revision>
  <dcterms:created xsi:type="dcterms:W3CDTF">2020-01-12T22:31:45Z</dcterms:created>
  <dcterms:modified xsi:type="dcterms:W3CDTF">2021-02-17T15:40:44Z</dcterms:modified>
</cp:coreProperties>
</file>