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at objects and how they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Дарко Панчевски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Наташа Панева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objects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Objects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Easy representation of human concepts in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data easily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 can contain: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Properties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Methods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 can contain other objects and arrays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Uses of objects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Keeping data connected to a single entity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large amounts of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Creating data structures similar to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Objects</vt:lpstr>
      <vt:lpstr>Class plan</vt:lpstr>
      <vt:lpstr>Looking back at Objects</vt:lpstr>
      <vt:lpstr>Uses of objects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10</cp:revision>
  <dcterms:created xsi:type="dcterms:W3CDTF">2020-01-12T22:31:45Z</dcterms:created>
  <dcterms:modified xsi:type="dcterms:W3CDTF">2021-02-03T15:56:33Z</dcterms:modified>
</cp:coreProperties>
</file>