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0 -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Introduction to JavaScript Advanced subject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142398" y="5521093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Natasha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Paneva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expectations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Basic concepts should be familiar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Loops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Difficult concepts will require a lot of exercising and coding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goals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Learning high level JavaScript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Working with data from online servers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Understanding and implementing requirements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Building an app 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should we learn?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to make AJAX calls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and types of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of objects, inheritance and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JavaScript works under the hood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JavaScript asynchronous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Introduction to NPM and Node.js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Module 0 - Introduction</vt:lpstr>
      <vt:lpstr>JavaScript Advanced expectations</vt:lpstr>
      <vt:lpstr>JavaScript Advanced goals</vt:lpstr>
      <vt:lpstr>What should we learn?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13</cp:revision>
  <dcterms:created xsi:type="dcterms:W3CDTF">2020-01-12T22:31:45Z</dcterms:created>
  <dcterms:modified xsi:type="dcterms:W3CDTF">2021-02-08T15:13:58Z</dcterms:modified>
</cp:coreProperties>
</file>