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1 – 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Requesting and handling external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Natasha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Paneva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 we request data from external sources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AJAX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JSON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APIs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Requesting data from external sources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Everything on the internet communicates through HTTP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Each time we click on a link it sends an HTTP request for the page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With AJAX we can send requests without reloading the page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AJAX allows us to create dynamic pages that do not reload any time when they need something to be loaded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Each time we request data from external source with AJAX we get data package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JSON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Short for: JavaScript Object Notation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Data format that is used for sending and receiving data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formatted text in a particular way so that different systems can understand the data in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we ask for data from external service we usually get it in some data format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convert JSON text into JavaScript object so we can use it in our application and vice versa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APIs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Short for: Application Programming Interface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Server applications that are used for communication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Used as interfaces to some data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data can be open so that anyone can access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Some APIs require a key that is unique to the user making the requests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1 – AJAX</vt:lpstr>
      <vt:lpstr>Class plan</vt:lpstr>
      <vt:lpstr>Requesting data from external sources</vt:lpstr>
      <vt:lpstr>JSON</vt:lpstr>
      <vt:lpstr>APIs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17</cp:revision>
  <dcterms:created xsi:type="dcterms:W3CDTF">2020-01-12T22:31:45Z</dcterms:created>
  <dcterms:modified xsi:type="dcterms:W3CDTF">2021-02-08T15:14:17Z</dcterms:modified>
</cp:coreProperties>
</file>