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60" r:id="rId6"/>
    <p:sldId id="263" r:id="rId7"/>
    <p:sldId id="267" r:id="rId8"/>
    <p:sldId id="273" r:id="rId9"/>
    <p:sldId id="276" r:id="rId10"/>
    <p:sldId id="274" r:id="rId11"/>
    <p:sldId id="272" r:id="rId12"/>
    <p:sldId id="266" r:id="rId13"/>
    <p:sldId id="264" r:id="rId14"/>
    <p:sldId id="275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10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4EEA-9A34-9632-A9E8-D40485BAA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C7F23-A328-C59C-7D5E-B21616808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075F6-F69F-5712-31EC-9A9D397E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DB53-99A0-4540-9BA2-F532DDCC9E2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DC61C-3E45-A0FF-11F0-C7EE5E64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E80E2-F6A8-4C31-9CCE-80C46CC7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7DA4-A8EC-4575-92C1-42A680265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8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727A-066A-3987-D146-3F35CA2C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6C7CE-E4DD-E3D4-DDF9-B2CBDFE7D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7558F-022C-7994-D3F8-B4597539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DB53-99A0-4540-9BA2-F532DDCC9E2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6E40F-9CB4-04C1-A884-63936E774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F306D-9404-042E-0040-89638062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7DA4-A8EC-4575-92C1-42A680265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1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7F764-BD8C-583F-58E0-D5596848E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AD345-ACF8-8E4D-0BB2-E97F0C407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6D576-B1B7-EE18-36E1-4422D5CD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DB53-99A0-4540-9BA2-F532DDCC9E2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B84CC-9C95-E5C5-AE1E-15E2C4FD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ADF9C-4CCD-B946-ECB9-1D21B66B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7DA4-A8EC-4575-92C1-42A680265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8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048A-5110-D90F-8476-0A795D382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1AFFA-47FB-D96B-5221-EA7AE5D20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BA370-D839-A785-D236-BE9810CB9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DB53-99A0-4540-9BA2-F532DDCC9E2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1FC1-744D-A2B1-CC84-0C2B3E207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C54D7-60A6-D5EB-DBDB-12F55E0B1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7DA4-A8EC-4575-92C1-42A680265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7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44397-05DE-7BDF-949F-392F5CDA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7E016-FE66-0A7C-4553-1CCAF906C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11891-B82C-F355-B0F5-FF5D34CD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DB53-99A0-4540-9BA2-F532DDCC9E2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1F245-D05C-FA79-0BB9-D0203957D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F5CCA-0B3F-223D-862E-8D27D43E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7DA4-A8EC-4575-92C1-42A680265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2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EB34-1D71-E7DE-115F-79130CEC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00718-96E1-2C12-DA5F-A862B819D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6372F-7D44-6721-3559-3F0FC27FA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86CA7-5EAD-F904-491E-4641050ED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DB53-99A0-4540-9BA2-F532DDCC9E2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17217-3B17-164B-8607-3E640185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BF528-8B8D-1447-9ADE-15A849C8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7DA4-A8EC-4575-92C1-42A680265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2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C4E4-387C-3029-A02C-FDC669930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AC56F-96BB-460D-701D-C6A6F67E9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D91E5-7C72-D457-6FE3-4814A5076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F9E80F-9535-9D19-B18F-4B8EF086E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2CF43-94A5-47D2-FF98-4214DB867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DA95B-AAB7-B59D-0153-65C67F76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DB53-99A0-4540-9BA2-F532DDCC9E2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9B404-05F5-464D-877F-AD3AB7EE5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88E90-2592-1A61-DBFB-7CB9C417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7DA4-A8EC-4575-92C1-42A680265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2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2DD6-FD35-42C4-953E-BD1BB5B81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CC2F12-0057-4526-813C-87B7BA79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DB53-99A0-4540-9BA2-F532DDCC9E2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B498D-E957-473F-474A-44451734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D0A64-7E18-2351-067A-F972025C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7DA4-A8EC-4575-92C1-42A680265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9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2715AB-F456-9D7A-220C-41169821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DB53-99A0-4540-9BA2-F532DDCC9E2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C6D534-5255-3E71-A18B-DFCC79FBE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16738-EAEC-C22C-60FD-37DB2DC0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7DA4-A8EC-4575-92C1-42A680265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7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F56F-1858-654A-8F53-D1C95472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227F-1ABA-A801-BE27-103836235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A9D5E-C0E4-EC9F-CFDF-162493F6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322ED-C3FE-5584-801A-857C3624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DB53-99A0-4540-9BA2-F532DDCC9E2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A7F8C-F2C1-6C98-7024-17997E4A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503A0-A71C-07F1-5522-76B3758E1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7DA4-A8EC-4575-92C1-42A680265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98093-B2E8-5AB0-D74F-5EC4FAB60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C8528D-25AE-B431-6AF7-C7082DB84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0DD36-06A8-9ADC-4905-70BAD89C6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D4B31-62C7-0BB4-B687-AD00AB18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DB53-99A0-4540-9BA2-F532DDCC9E2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54FCE-530F-EFEE-43D1-B6B0D06B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FDA6A-BD69-741D-D906-0A899AE8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7DA4-A8EC-4575-92C1-42A680265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2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B404C-3258-125C-D6C9-FFFEA0B04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77741-E53B-8E36-CE4C-1D190CD53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CB019-A57B-F35A-6B69-AB23B4B1B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0BDB53-99A0-4540-9BA2-F532DDCC9E2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456F4-9577-9F3D-5D18-4839FE46D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83ACC-2CDB-18B9-7FFC-AA12F4C1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397DA4-A8EC-4575-92C1-42A680265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4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universities.com/university-rankings" TargetMode="External"/><Relationship Id="rId2" Type="http://schemas.openxmlformats.org/officeDocument/2006/relationships/hyperlink" Target="https://www.usnews.com/best-colleges/rankings/national-universit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C800-C7FC-6F18-D80D-AF7547287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077" y="598731"/>
            <a:ext cx="10316308" cy="2387600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  <a:cs typeface="Times New Roman" panose="02020603050405020304" pitchFamily="18" charset="0"/>
              </a:rPr>
              <a:t>留学申请经验分享</a:t>
            </a:r>
            <a:endParaRPr lang="en-US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E857E-E7FC-5B9A-8E09-8E6A6E277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56208"/>
            <a:ext cx="9144000" cy="1655762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inghao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 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孙铭浩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Veterinary Medicine 1801 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动医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1801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April 10, 2024</a:t>
            </a:r>
          </a:p>
        </p:txBody>
      </p:sp>
    </p:spTree>
    <p:extLst>
      <p:ext uri="{BB962C8B-B14F-4D97-AF65-F5344CB8AC3E}">
        <p14:creationId xmlns:p14="http://schemas.microsoft.com/office/powerpoint/2010/main" val="333414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024A-1AD8-5A05-0E74-18FE5BD0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PhD Interviews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6D1CE-2AE1-E9C4-96C5-A277B62E8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747"/>
            <a:ext cx="10515600" cy="51630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familiar with all your materials.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DIRECTLY at the camera. DO NOT read.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Interview: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Research Questions. E.g., Why xxx model? How to optimize? What do you think of xxx research? What did you do in xxx project?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to Predict.</a:t>
            </a:r>
          </a:p>
          <a:p>
            <a:pPr marL="0" indent="0">
              <a:buNone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Committee Interview: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will be some template questions. E.g., long-term goal, why this program.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interviewers may ask the questions that you’re not familiar.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Smile</a:t>
            </a:r>
          </a:p>
        </p:txBody>
      </p:sp>
    </p:spTree>
    <p:extLst>
      <p:ext uri="{BB962C8B-B14F-4D97-AF65-F5344CB8AC3E}">
        <p14:creationId xmlns:p14="http://schemas.microsoft.com/office/powerpoint/2010/main" val="2031120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024A-1AD8-5A05-0E74-18FE5BD0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Major Changing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6D1CE-2AE1-E9C4-96C5-A277B62E8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421"/>
            <a:ext cx="10515600" cy="5643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/ Data Science: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Prerequisites: Data Structure, Algorithm Analysis, Discrete Mathematics, Computer Networks, Computer Organization, Database, Operating System, Automata...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Competitions and Related Internship (Bonus)</a:t>
            </a:r>
          </a:p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Biostatistics / Bioinformatics: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Prerequisites: Calculus, Linear Algebra, Probability, Mathematical Statistics, Data Structure, Algorithm, Programming (R/Python)</a:t>
            </a:r>
          </a:p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 / Marketing / Quant: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Prerequisites: Math, Programming...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Internship</a:t>
            </a:r>
          </a:p>
        </p:txBody>
      </p:sp>
    </p:spTree>
    <p:extLst>
      <p:ext uri="{BB962C8B-B14F-4D97-AF65-F5344CB8AC3E}">
        <p14:creationId xmlns:p14="http://schemas.microsoft.com/office/powerpoint/2010/main" val="3420472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024A-1AD8-5A05-0E74-18FE5BD0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Acceptance &amp; Rejection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6D1CE-2AE1-E9C4-96C5-A277B62E8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E63A0-23C3-BEAE-F9FF-188C5E768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78" y="1443491"/>
            <a:ext cx="5517470" cy="2787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8904B7-CF3D-A5C4-CD23-B62B9352B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557" y="2240619"/>
            <a:ext cx="7339379" cy="24139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3624A7-C5EC-CBD0-A866-2036481F5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906" y="5078576"/>
            <a:ext cx="10042187" cy="95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92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1FF7-E71E-2C22-D2D2-434AF9A3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留学中介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3AE16-BC79-D3E7-5B1F-3A4CD86D6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Saving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ost Performance?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学长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学姐推荐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(16&amp;18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大中介避雷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Don’t Place All Your Hopes on Anyone Else!</a:t>
            </a:r>
          </a:p>
        </p:txBody>
      </p:sp>
    </p:spTree>
    <p:extLst>
      <p:ext uri="{BB962C8B-B14F-4D97-AF65-F5344CB8AC3E}">
        <p14:creationId xmlns:p14="http://schemas.microsoft.com/office/powerpoint/2010/main" val="810922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024A-1AD8-5A05-0E74-18FE5BD0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 Study Abroad?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6D1CE-2AE1-E9C4-96C5-A277B62E8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Changing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PhD salaries and environments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可以速通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e’re still young. Permission to try.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a bigger world.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人赚不到认知之外的钱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salaries, less 9-9-6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studying abroad (or working abroad) help you to achieve your goal?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489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1FF7-E71E-2C22-D2D2-434AF9A3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me Anything</a:t>
            </a:r>
          </a:p>
        </p:txBody>
      </p:sp>
      <p:pic>
        <p:nvPicPr>
          <p:cNvPr id="5" name="Content Placeholder 4" descr="A qr code with a picture of the moon&#10;&#10;Description automatically generated">
            <a:extLst>
              <a:ext uri="{FF2B5EF4-FFF2-40B4-BE49-F238E27FC236}">
                <a16:creationId xmlns:a16="http://schemas.microsoft.com/office/drawing/2014/main" id="{DAEA4C4E-94A6-8841-7F13-611443D7B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088" y="1747537"/>
            <a:ext cx="3141823" cy="42828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A8627C-E08E-8DF9-8DC3-23A99052EFD4}"/>
              </a:ext>
            </a:extLst>
          </p:cNvPr>
          <p:cNvSpPr txBox="1"/>
          <p:nvPr/>
        </p:nvSpPr>
        <p:spPr>
          <a:xfrm>
            <a:off x="1007706" y="1690688"/>
            <a:ext cx="2743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WeChat: vxid_artanis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062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D222C4-31FB-9268-E2A8-99BF64A77B0A}"/>
              </a:ext>
            </a:extLst>
          </p:cNvPr>
          <p:cNvSpPr txBox="1"/>
          <p:nvPr/>
        </p:nvSpPr>
        <p:spPr>
          <a:xfrm>
            <a:off x="1007706" y="612267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materials will be accessible on cc98.org later. </a:t>
            </a:r>
          </a:p>
        </p:txBody>
      </p:sp>
    </p:spTree>
    <p:extLst>
      <p:ext uri="{BB962C8B-B14F-4D97-AF65-F5344CB8AC3E}">
        <p14:creationId xmlns:p14="http://schemas.microsoft.com/office/powerpoint/2010/main" val="373207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1FF7-E71E-2C22-D2D2-434AF9A3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and Rejections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46DC6B-1592-3043-FE88-F92225109955}"/>
              </a:ext>
            </a:extLst>
          </p:cNvPr>
          <p:cNvSpPr txBox="1"/>
          <p:nvPr/>
        </p:nvSpPr>
        <p:spPr>
          <a:xfrm>
            <a:off x="240263" y="1683205"/>
            <a:ext cx="609755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PhD Offers: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Pennsylvania State University, Computational Biology, PhD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California, San Diego, Bioinformatics, PhD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University of Singapore, Integrative Sciences and Engineering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(ISEP), PhD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University of Singapore, Pharmacy, PhD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University of Singapore, School of Medicine, PhD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 Offers: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Southern California, Computer Science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Southern California, Artificial Intelligence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Carnegie Mellon University, Computational Biology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Texas at Austin, Computer Science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GaTech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Computer Science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Pennsylvania University, MCIT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UIUC, Computer Science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0FF759-5A37-47F7-7B87-7C73525DE693}"/>
              </a:ext>
            </a:extLst>
          </p:cNvPr>
          <p:cNvSpPr txBox="1"/>
          <p:nvPr/>
        </p:nvSpPr>
        <p:spPr>
          <a:xfrm>
            <a:off x="6337817" y="89624"/>
            <a:ext cx="5171491" cy="6678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Rejections: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Yale U, Health Informatics, 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California Institute of Technology, Computational Biology PhD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Duke CBB, PhD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Brown U, 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JHU * 4 PhD all failed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 Berkeley, Computational Biology PhD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UCLA, Bioinformatics, PhD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UMich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Ann Arbor, Bioinformatics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North Carolina at Chapel Hill, Computer Science PhD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UCSD, DS76?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USC, BME PhD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CMU, BME PhD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USC, Computational Biology, PhD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GaTech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Bioinformatics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全家桶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failed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Wisconsin - Madison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全家桶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全聚德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Michigan State University, Bioinformatics, PhD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UMass, Bioinformatics, PhD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NUS, Public Health, PhD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NUS, BME, PhD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Duke BME, PhD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Duke-NUS Medical School, PhD - QBM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NUS, Cancer Science Institute, PhD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Withdraw: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Columbia University, Data Science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Rice U, 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NYU Courant Computer Science</a:t>
            </a:r>
          </a:p>
          <a:p>
            <a:r>
              <a:rPr lang="en-US" sz="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Good Programs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York University, Tandon &amp; Courant, Computer Science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UChicago, MPCS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Cornell, Animal Sciences (?) PhD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Johns Hopkins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全家桶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DVM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公派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110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1E3B-ACFC-85F3-FE7B-20BC733B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F5E99-F31D-9E1F-8860-1E2F1DB50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02" y="1690688"/>
            <a:ext cx="10515600" cy="468212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Major: Veterinary Medicine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 Major: Statistics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Minor: Computer Science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GPA: 89.23 (3.92/4.00) (total credits: 270+)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Authored * 2 (Instructor: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贺津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Rankings in Research Papers * 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Research Experience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Competition: Kaggle, Bronze Medal * 3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Internship: Animal Hospital, TA, Alibaba Group, Quant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111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1FF7-E71E-2C22-D2D2-434AF9A3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225" y="225166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3AE16-BC79-D3E7-5B1F-3A4CD86D6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761"/>
            <a:ext cx="10515600" cy="5377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U.S., Singapore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Not U.K. and HK?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Not Canada?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Resource: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一亩三分地，知乎，小红薯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飞跃手册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(CS, Statistics, Economics, Medicine)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Quora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留学中介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93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1FF7-E71E-2C22-D2D2-434AF9A3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3AE16-BC79-D3E7-5B1F-3A4CD86D6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45"/>
            <a:ext cx="10515600" cy="4351338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usnews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https://www.usnews.com/best-colleges/rankings/national-universities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https://www.topuniversities.com/university-rankings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E9C7E4-B5DA-3248-1490-3A4A2F40E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747" y="2922024"/>
            <a:ext cx="7495054" cy="375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55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1FF7-E71E-2C22-D2D2-434AF9A3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3AE16-BC79-D3E7-5B1F-3A4CD86D6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695" y="1769641"/>
            <a:ext cx="11625942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GPA (MS or PhD? Major Changing Prerequisites?)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(TOEFL, IELTS, Duolingo &amp; GRE?) (U.S., SG, U.K.)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 (Resume)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Statement or Statement of Purpose (tailored)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Proposal (U.K., Singapore)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Online Questions (e.g., extracurricular activities, volunteering...)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(</a:t>
            </a:r>
            <a:r>
              <a:rPr lang="zh-CN" altLang="en-US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养鱼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PhD Interviews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852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024A-1AD8-5A05-0E74-18FE5BD0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6D1CE-2AE1-E9C4-96C5-A277B62E8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Personal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(and your efforts)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Educational &amp; Research Experience</a:t>
            </a:r>
          </a:p>
        </p:txBody>
      </p:sp>
    </p:spTree>
    <p:extLst>
      <p:ext uri="{BB962C8B-B14F-4D97-AF65-F5344CB8AC3E}">
        <p14:creationId xmlns:p14="http://schemas.microsoft.com/office/powerpoint/2010/main" val="628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024A-1AD8-5A05-0E74-18FE5BD0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6D1CE-2AE1-E9C4-96C5-A277B62E8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94EAD-9087-A693-67C1-B44E40DD4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016" y="0"/>
            <a:ext cx="9078066" cy="3098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F1A5F9-FE35-F85E-FD76-BCE79BA9B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917" y="3233796"/>
            <a:ext cx="8666165" cy="341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5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024A-1AD8-5A05-0E74-18FE5BD0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6D1CE-2AE1-E9C4-96C5-A277B62E8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B32644-EB9D-BDE6-6290-E7FE8DF26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300" y="626853"/>
            <a:ext cx="9834467" cy="586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10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821</Words>
  <Application>Microsoft Office PowerPoint</Application>
  <PresentationFormat>Widescreen</PresentationFormat>
  <Paragraphs>147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Times New Roman</vt:lpstr>
      <vt:lpstr>Office Theme</vt:lpstr>
      <vt:lpstr>留学申请经验分享</vt:lpstr>
      <vt:lpstr>Offers and Rejections</vt:lpstr>
      <vt:lpstr>Educational Background</vt:lpstr>
      <vt:lpstr>Orientation</vt:lpstr>
      <vt:lpstr>Orientation</vt:lpstr>
      <vt:lpstr>Materials Preparation</vt:lpstr>
      <vt:lpstr>Personal Statement</vt:lpstr>
      <vt:lpstr>PowerPoint Presentation</vt:lpstr>
      <vt:lpstr>PowerPoint Presentation</vt:lpstr>
      <vt:lpstr>PhD Interviews</vt:lpstr>
      <vt:lpstr>For Major Changing Students</vt:lpstr>
      <vt:lpstr>Offer Acceptance &amp; Rejection</vt:lpstr>
      <vt:lpstr>留学中介</vt:lpstr>
      <vt:lpstr>Why Study Abroad?</vt:lpstr>
      <vt:lpstr>Ask me Anything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留学申请经验分享</dc:title>
  <dc:creator>Alexander Suen</dc:creator>
  <cp:lastModifiedBy>Alexander Suen</cp:lastModifiedBy>
  <cp:revision>52</cp:revision>
  <dcterms:created xsi:type="dcterms:W3CDTF">2024-04-10T09:07:26Z</dcterms:created>
  <dcterms:modified xsi:type="dcterms:W3CDTF">2024-04-10T11:54:54Z</dcterms:modified>
</cp:coreProperties>
</file>