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986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594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53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41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443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31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229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057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33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73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96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4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695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93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686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87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250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BF9B-43C6-41AD-9486-285194A02F11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FE203C-CF47-4299-8EDC-98D73D5488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1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Entwurfsmuster: Erbauer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©Thurner Alexander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49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Definition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Trennt komplexe Objekte von deren Repräsentationen</a:t>
            </a:r>
          </a:p>
          <a:p>
            <a:r>
              <a:rPr lang="de-AT" dirty="0" smtClean="0"/>
              <a:t>Konstruktionsprozesse können wiederverwendet werden</a:t>
            </a:r>
          </a:p>
          <a:p>
            <a:r>
              <a:rPr lang="de-AT" dirty="0" smtClean="0"/>
              <a:t>Es wird ein Objekt aus einer Sammlung von Objekten gemacht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02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Zu einem komplexen Objekt unterschiedliche Repräsentationen existieren sollen</a:t>
            </a:r>
          </a:p>
          <a:p>
            <a:r>
              <a:rPr lang="de-AT" dirty="0"/>
              <a:t>Konstruktionsablauf </a:t>
            </a:r>
            <a:r>
              <a:rPr lang="de-AT" dirty="0" smtClean="0"/>
              <a:t>vor dem Klienten verborgen</a:t>
            </a:r>
          </a:p>
          <a:p>
            <a:r>
              <a:rPr lang="de-AT" dirty="0" smtClean="0"/>
              <a:t>Wenn ein Konstruktor zu viel Variablen hat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05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Akteure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Direktor</a:t>
            </a:r>
          </a:p>
          <a:p>
            <a:pPr lvl="1"/>
            <a:r>
              <a:rPr lang="de-AT" dirty="0" smtClean="0"/>
              <a:t>Konstruiert ein komplexes Objekt unter Verwendung der Erbauerschnittstelle</a:t>
            </a:r>
            <a:r>
              <a:rPr lang="de-AT" dirty="0"/>
              <a:t>	</a:t>
            </a:r>
          </a:p>
          <a:p>
            <a:r>
              <a:rPr lang="de-AT" dirty="0" smtClean="0"/>
              <a:t>Erbauer</a:t>
            </a:r>
          </a:p>
          <a:p>
            <a:pPr lvl="1"/>
            <a:r>
              <a:rPr lang="de-AT" dirty="0" smtClean="0"/>
              <a:t>Abstrakte Schnittstelle zur Erzeugung der Teile eines komplexen Objektes</a:t>
            </a:r>
            <a:endParaRPr lang="de-AT" dirty="0"/>
          </a:p>
          <a:p>
            <a:r>
              <a:rPr lang="de-AT" dirty="0" smtClean="0"/>
              <a:t>KonkreterErbauer</a:t>
            </a:r>
          </a:p>
          <a:p>
            <a:pPr lvl="1"/>
            <a:r>
              <a:rPr lang="de-AT" dirty="0" smtClean="0"/>
              <a:t>Erzeugt die Teile des komplexen Objekts durch Implementierung der Schnittstelle</a:t>
            </a:r>
            <a:endParaRPr lang="de-AT" dirty="0"/>
          </a:p>
          <a:p>
            <a:r>
              <a:rPr lang="de-AT" dirty="0" smtClean="0"/>
              <a:t>Produkt</a:t>
            </a:r>
          </a:p>
          <a:p>
            <a:pPr lvl="1"/>
            <a:r>
              <a:rPr lang="de-AT" dirty="0" smtClean="0"/>
              <a:t>Repräsentiert das Produkt das durch den Erbauer erschaffen wird.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95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 UML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36" y="2277979"/>
            <a:ext cx="7775176" cy="3576581"/>
          </a:xfrm>
        </p:spPr>
      </p:pic>
    </p:spTree>
    <p:extLst>
      <p:ext uri="{BB962C8B-B14F-4D97-AF65-F5344CB8AC3E}">
        <p14:creationId xmlns:p14="http://schemas.microsoft.com/office/powerpoint/2010/main" val="10276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SOLID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Single-</a:t>
            </a:r>
            <a:r>
              <a:rPr lang="de-AT" dirty="0" err="1" smtClean="0"/>
              <a:t>Responsibility</a:t>
            </a:r>
            <a:r>
              <a:rPr lang="de-AT" dirty="0" smtClean="0"/>
              <a:t>-Prinzip</a:t>
            </a:r>
          </a:p>
          <a:p>
            <a:pPr lvl="1"/>
            <a:r>
              <a:rPr lang="de-AT" dirty="0" smtClean="0"/>
              <a:t>Jede Klasse hat eine einzige Verantwortung</a:t>
            </a:r>
          </a:p>
          <a:p>
            <a:r>
              <a:rPr lang="de-AT" dirty="0" smtClean="0"/>
              <a:t>Open-</a:t>
            </a:r>
            <a:r>
              <a:rPr lang="de-AT" dirty="0" err="1" smtClean="0"/>
              <a:t>Closed</a:t>
            </a:r>
            <a:r>
              <a:rPr lang="de-AT" dirty="0" smtClean="0"/>
              <a:t>-Prinzip</a:t>
            </a:r>
          </a:p>
          <a:p>
            <a:pPr lvl="1"/>
            <a:r>
              <a:rPr lang="de-AT" dirty="0" smtClean="0"/>
              <a:t>Erweiterung durch die Abstrakte Klasse/ Interface möglich</a:t>
            </a:r>
            <a:endParaRPr lang="de-AT" dirty="0"/>
          </a:p>
          <a:p>
            <a:r>
              <a:rPr lang="de-AT" dirty="0" err="1" smtClean="0"/>
              <a:t>Liskovsches</a:t>
            </a:r>
            <a:r>
              <a:rPr lang="de-AT" dirty="0" smtClean="0"/>
              <a:t> Substitutionsprinzip</a:t>
            </a:r>
            <a:endParaRPr lang="de-AT" dirty="0"/>
          </a:p>
          <a:p>
            <a:r>
              <a:rPr lang="de-AT" dirty="0" smtClean="0"/>
              <a:t>Interface-Segregation-Prinzip</a:t>
            </a:r>
          </a:p>
          <a:p>
            <a:pPr lvl="1"/>
            <a:r>
              <a:rPr lang="de-AT" dirty="0" smtClean="0"/>
              <a:t>Es ist ein Interface vorhanden</a:t>
            </a:r>
          </a:p>
          <a:p>
            <a:r>
              <a:rPr lang="de-AT" dirty="0" err="1" smtClean="0"/>
              <a:t>Dependency</a:t>
            </a:r>
            <a:r>
              <a:rPr lang="de-AT" dirty="0" smtClean="0"/>
              <a:t>-Inversion-Prinzip</a:t>
            </a:r>
          </a:p>
          <a:p>
            <a:pPr lvl="1"/>
            <a:r>
              <a:rPr lang="de-AT" dirty="0" smtClean="0"/>
              <a:t> Die Klassen hängen sehr stark voneinander ab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0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Klassendiagramm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58" y="1270000"/>
            <a:ext cx="6421683" cy="5868380"/>
          </a:xfrm>
        </p:spPr>
      </p:pic>
    </p:spTree>
    <p:extLst>
      <p:ext uri="{BB962C8B-B14F-4D97-AF65-F5344CB8AC3E}">
        <p14:creationId xmlns:p14="http://schemas.microsoft.com/office/powerpoint/2010/main" val="13734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Sequenzdiagramm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35" y="1460372"/>
            <a:ext cx="5433023" cy="5170135"/>
          </a:xfrm>
        </p:spPr>
      </p:pic>
    </p:spTree>
    <p:extLst>
      <p:ext uri="{BB962C8B-B14F-4D97-AF65-F5344CB8AC3E}">
        <p14:creationId xmlns:p14="http://schemas.microsoft.com/office/powerpoint/2010/main" val="2492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96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Entwurfsmuster: Erbauer</vt:lpstr>
      <vt:lpstr>Definition</vt:lpstr>
      <vt:lpstr>Verwendung</vt:lpstr>
      <vt:lpstr>Akteure</vt:lpstr>
      <vt:lpstr>Beispiel UML</vt:lpstr>
      <vt:lpstr>SOLID</vt:lpstr>
      <vt:lpstr>Klassendiagramm</vt:lpstr>
      <vt:lpstr>Sequenzdiagramm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Thurner</dc:creator>
  <cp:lastModifiedBy>Alexander Thurner</cp:lastModifiedBy>
  <cp:revision>8</cp:revision>
  <dcterms:created xsi:type="dcterms:W3CDTF">2016-11-30T13:00:25Z</dcterms:created>
  <dcterms:modified xsi:type="dcterms:W3CDTF">2016-12-14T10:19:56Z</dcterms:modified>
</cp:coreProperties>
</file>