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82D1-BA39-406B-B1C7-524E52696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9CE21-61F1-4A19-9DB1-7632ED935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2E95B-A9E4-4FB7-BC77-F4AB30DF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1370-B85E-4954-9709-2291CFFAEDD2}" type="datetimeFigureOut">
              <a:rPr lang="ru-UA" smtClean="0"/>
              <a:t>26.02.2023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70DA6-FC6A-4F23-86FB-573AC005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67281-C2FC-4AA0-9F47-7B487CA9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D014-5312-4331-A334-0D343E1D6F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1621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BA15-7C4E-42F7-82C5-2737BAD3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90FDD-A043-4AED-B333-36E24B2F9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F2966-CF70-41D8-8158-5D21A65E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1370-B85E-4954-9709-2291CFFAEDD2}" type="datetimeFigureOut">
              <a:rPr lang="ru-UA" smtClean="0"/>
              <a:t>26.02.2023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1F5FA-5C72-40C9-83D7-52A3D2AD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26235-2395-4A3F-ADBF-790C6420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D014-5312-4331-A334-0D343E1D6F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9558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3FC75B-3A09-49C9-8B51-68B19F1CC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37FBB-D4BA-452A-A7CE-4A5B2BB0B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037AA-63FB-4029-B6DF-0B954F7E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1370-B85E-4954-9709-2291CFFAEDD2}" type="datetimeFigureOut">
              <a:rPr lang="ru-UA" smtClean="0"/>
              <a:t>26.02.2023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DC1BF-59CF-44BA-B8DF-454DE821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25611-A661-4AC5-B7BF-862DD945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D014-5312-4331-A334-0D343E1D6F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1476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581A-269A-4949-AB32-82045E40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334E-CB19-40EB-A640-A76D7B1AE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E1826-E257-4C8B-B574-FDC4A9BC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1370-B85E-4954-9709-2291CFFAEDD2}" type="datetimeFigureOut">
              <a:rPr lang="ru-UA" smtClean="0"/>
              <a:t>26.02.2023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D02DB-9176-4DE7-AA9F-FE42DD98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5CE31-CD4B-4F80-BEFF-C069F308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D014-5312-4331-A334-0D343E1D6F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6163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B2C6-2A7F-41E9-8366-A46EBE7F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0429-AD91-4CDB-A977-F502B32A2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E9A9-EB14-449F-B967-3D9BCE98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1370-B85E-4954-9709-2291CFFAEDD2}" type="datetimeFigureOut">
              <a:rPr lang="ru-UA" smtClean="0"/>
              <a:t>26.02.2023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0A24-DB1A-4DCF-9509-B7EEF91B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5465D-448C-4594-82B8-FC533FCC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D014-5312-4331-A334-0D343E1D6F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3318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716C-80D8-47D9-9EDE-686C1947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72B9D-25E6-4229-9F77-8BE2F834B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187BF-B892-4D23-9A53-08D3D6674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27F1B-DA0A-4378-8A2B-50321B79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1370-B85E-4954-9709-2291CFFAEDD2}" type="datetimeFigureOut">
              <a:rPr lang="ru-UA" smtClean="0"/>
              <a:t>26.02.2023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293AF-CF18-4941-9181-D7F158C7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61183-D4C4-4E8E-B2E8-AB695493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D014-5312-4331-A334-0D343E1D6F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690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F9DC-2508-4FBA-9A36-2F983DB5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38562-1C5C-42B9-9B86-1E4E6A4AD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24D42-A2DC-4039-8897-FDB3A6DCE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E6D06-E000-48D2-B704-3DA5649EA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8FB71-202F-4DCF-BDEF-3B1DCACDD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0F8FA-3751-40FA-A422-8B3759ED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1370-B85E-4954-9709-2291CFFAEDD2}" type="datetimeFigureOut">
              <a:rPr lang="ru-UA" smtClean="0"/>
              <a:t>26.02.2023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0C7DF-B966-43D3-B251-36E484E3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B6CCA-1102-4C81-9A13-162D6151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D014-5312-4331-A334-0D343E1D6F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6307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B7AA-66B6-4E64-86B7-3B6D80BD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498AD-3201-482F-B517-3AEB88FA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1370-B85E-4954-9709-2291CFFAEDD2}" type="datetimeFigureOut">
              <a:rPr lang="ru-UA" smtClean="0"/>
              <a:t>26.02.2023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839C6-5B2F-4756-9ABA-C8C5F0EF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B4FB7-99CC-4A01-B002-422AB366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D014-5312-4331-A334-0D343E1D6F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0819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CFE8E-E183-46BD-8457-E4732B22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1370-B85E-4954-9709-2291CFFAEDD2}" type="datetimeFigureOut">
              <a:rPr lang="ru-UA" smtClean="0"/>
              <a:t>26.02.2023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D322F-11B8-486D-B56B-C1A42882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FDAB-FC89-4D2C-97AC-6746A6CB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D014-5312-4331-A334-0D343E1D6F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4094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5D79-E7CA-476D-A184-1E9ADEA1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D247-0FB7-426D-B033-BCF30A5AA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E5C32-A995-4A3D-BD89-01A8D56F9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689A9-A797-4366-A121-BACDB941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1370-B85E-4954-9709-2291CFFAEDD2}" type="datetimeFigureOut">
              <a:rPr lang="ru-UA" smtClean="0"/>
              <a:t>26.02.2023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3D541-C87E-4073-BBBC-3FDD0779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ACA1B-906C-4072-9660-A4E1C3DF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D014-5312-4331-A334-0D343E1D6F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5187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E718-BD1B-491F-A1AB-F2944181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6C619-FEFC-4FFF-84ED-7843D56C8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283F7-B5BF-4DBC-AF53-13826E3FE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19B04-A660-49AE-AB9E-026A31D5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1370-B85E-4954-9709-2291CFFAEDD2}" type="datetimeFigureOut">
              <a:rPr lang="ru-UA" smtClean="0"/>
              <a:t>26.02.2023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754C1-7CA5-4F96-AA6D-00E90062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BF249-A0FA-45AC-8BD9-9DDA5F07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D014-5312-4331-A334-0D343E1D6F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5550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41284-269E-4747-9CC7-6AFD9A3A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A8A86-42E8-4B8A-ACF9-D7EBDB178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A1282-819F-47FD-9B5C-4B3F0CBD7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71370-B85E-4954-9709-2291CFFAEDD2}" type="datetimeFigureOut">
              <a:rPr lang="ru-UA" smtClean="0"/>
              <a:t>26.02.2023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EDF7D-A96B-4CE4-8BBD-A34A37709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34ABF-A70A-4EC7-9E8F-945DE8460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CD014-5312-4331-A334-0D343E1D6F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0242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1325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C565-3A84-41B9-8360-322BF9813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4400" dirty="0"/>
              <a:t>Екзамен з дисципліни «Мережеве програмування»</a:t>
            </a:r>
            <a:endParaRPr lang="ru-UA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642D3-8C1E-4EFD-8384-A16A05589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8342" y="4751330"/>
            <a:ext cx="9144000" cy="1655762"/>
          </a:xfrm>
        </p:spPr>
        <p:txBody>
          <a:bodyPr/>
          <a:lstStyle/>
          <a:p>
            <a:pPr algn="r"/>
            <a:r>
              <a:rPr lang="uk-UA" dirty="0"/>
              <a:t>Підготував Воронков Олександр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283295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9F8B-50F5-4C8C-A4A7-48DF8798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Додавання нових книг та авторів:</a:t>
            </a:r>
            <a:endParaRPr lang="ru-U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AA75B8-1540-4CC0-BC09-9BB362A4B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236" y="2191804"/>
            <a:ext cx="5580764" cy="3654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BBEB11-ED7D-4B96-8CD0-C10E27DC4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840" y="2191805"/>
            <a:ext cx="5592843" cy="365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00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8EF9-48AE-49DD-985A-66C0E1EB9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10" y="1104172"/>
            <a:ext cx="10515600" cy="4351338"/>
          </a:xfrm>
        </p:spPr>
        <p:txBody>
          <a:bodyPr/>
          <a:lstStyle/>
          <a:p>
            <a:r>
              <a:rPr lang="uk-UA" dirty="0"/>
              <a:t>У </a:t>
            </a:r>
            <a:r>
              <a:rPr lang="uk-UA" dirty="0" err="1"/>
              <a:t>адмін</a:t>
            </a:r>
            <a:r>
              <a:rPr lang="uk-UA" dirty="0"/>
              <a:t>-додаток і сервер додані </a:t>
            </a:r>
            <a:r>
              <a:rPr lang="en-US" dirty="0"/>
              <a:t>Mutex</a:t>
            </a:r>
            <a:r>
              <a:rPr lang="uk-UA" dirty="0"/>
              <a:t>, щоб вони не могли бути одночасно запущені:</a:t>
            </a:r>
          </a:p>
          <a:p>
            <a:endParaRPr lang="ru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F4115-E154-4856-BD2C-5CFE1BCD3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06" y="2400156"/>
            <a:ext cx="8335538" cy="2057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633E88-146F-4BBA-BF97-137B39059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190" y="4608070"/>
            <a:ext cx="8745170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85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B599-D36A-4323-8DEB-CE3E5206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Інтерфейс мобільного додатку:</a:t>
            </a:r>
            <a:endParaRPr lang="ru-U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09ED2F-78AE-4A5E-B883-D597B08F2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846" y="1951460"/>
            <a:ext cx="194203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DB13F3-406E-4FB6-A4C6-F8AF2B5122F5}"/>
              </a:ext>
            </a:extLst>
          </p:cNvPr>
          <p:cNvSpPr txBox="1"/>
          <p:nvPr/>
        </p:nvSpPr>
        <p:spPr>
          <a:xfrm>
            <a:off x="6199463" y="2782669"/>
            <a:ext cx="2877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Поле вводу адреси і </a:t>
            </a:r>
          </a:p>
          <a:p>
            <a:r>
              <a:rPr lang="uk-UA" dirty="0"/>
              <a:t>порту консольного сервера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49088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F3F3-DC62-4207-8E76-2CAFAD4B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Перегляд книг і авторів</a:t>
            </a:r>
            <a:endParaRPr lang="ru-U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8844E8-0879-471B-A475-08406E5F0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1380" y="1884348"/>
            <a:ext cx="1949753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0C2D84-650B-446A-B833-7BCE821C7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002" y="1884348"/>
            <a:ext cx="19630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8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5CAF-440E-49D5-93A0-52D1A627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Додавання нових книг і авторів</a:t>
            </a:r>
            <a:endParaRPr lang="ru-U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12CF05-7D4B-4BB1-BBC6-4A0582128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3246" y="1909515"/>
            <a:ext cx="1939342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F0C183-52DB-4823-8A03-90BF19DBD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859" y="1909515"/>
            <a:ext cx="19734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30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6F52-B63B-4FA4-B850-3BDEBBE6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010" y="717462"/>
            <a:ext cx="10515600" cy="1325563"/>
          </a:xfrm>
        </p:spPr>
        <p:txBody>
          <a:bodyPr/>
          <a:lstStyle/>
          <a:p>
            <a:r>
              <a:rPr lang="uk-UA" dirty="0"/>
              <a:t>Дякую за увагу!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96315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E07A-8822-492D-9EAD-508958AD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Тема проекту</a:t>
            </a:r>
            <a:endParaRPr lang="ru-U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D4A98E-029E-4ECF-8805-B2AC0F981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132" y="2792218"/>
            <a:ext cx="9752847" cy="11401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F77E6B-9797-4010-8A7E-1F92E60C8C4B}"/>
              </a:ext>
            </a:extLst>
          </p:cNvPr>
          <p:cNvSpPr txBox="1"/>
          <p:nvPr/>
        </p:nvSpPr>
        <p:spPr>
          <a:xfrm>
            <a:off x="3061547" y="4337108"/>
            <a:ext cx="606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Я зробив такий додаток для доступу до бази даних «Книги».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47321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B734-EBFB-4655-84C1-EB06822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Використані технології та фреймворки</a:t>
            </a:r>
            <a:endParaRPr lang="ru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47B11-D78F-4480-B47F-5CF433C2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Мова програмування </a:t>
            </a:r>
            <a:r>
              <a:rPr lang="en-US" dirty="0"/>
              <a:t>C# </a:t>
            </a:r>
            <a:r>
              <a:rPr lang="uk-UA" dirty="0"/>
              <a:t>та платформа </a:t>
            </a:r>
            <a:r>
              <a:rPr lang="en-US" dirty="0" err="1"/>
              <a:t>.Net</a:t>
            </a:r>
            <a:r>
              <a:rPr lang="en-US" dirty="0"/>
              <a:t> Framework 4.8</a:t>
            </a:r>
          </a:p>
          <a:p>
            <a:r>
              <a:rPr lang="en-US" dirty="0"/>
              <a:t>Entity Framework 6.1.3</a:t>
            </a:r>
          </a:p>
          <a:p>
            <a:r>
              <a:rPr lang="en-US" dirty="0"/>
              <a:t>Xamarin Forms</a:t>
            </a:r>
          </a:p>
          <a:p>
            <a:r>
              <a:rPr lang="en-US" dirty="0"/>
              <a:t>Microsoft Access 2016</a:t>
            </a:r>
          </a:p>
          <a:p>
            <a:r>
              <a:rPr lang="en-US" dirty="0" err="1"/>
              <a:t>Nuget</a:t>
            </a:r>
            <a:r>
              <a:rPr lang="en-US" dirty="0"/>
              <a:t>-</a:t>
            </a:r>
            <a:r>
              <a:rPr lang="uk-UA" dirty="0"/>
              <a:t>пакет </a:t>
            </a:r>
            <a:r>
              <a:rPr lang="en-US" dirty="0" err="1"/>
              <a:t>JetEntityFrameworkProvider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7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5E76-9284-4048-9D6D-15FAABBC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Класи та бібліотеки проекту</a:t>
            </a:r>
            <a:endParaRPr lang="ru-U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5BA077-6F4D-4384-A983-D601D2D64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5619" y="1922397"/>
            <a:ext cx="2143424" cy="1238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09C549-DE38-41F4-AA28-858FF7F0F309}"/>
              </a:ext>
            </a:extLst>
          </p:cNvPr>
          <p:cNvSpPr txBox="1"/>
          <p:nvPr/>
        </p:nvSpPr>
        <p:spPr>
          <a:xfrm>
            <a:off x="8908744" y="3235516"/>
            <a:ext cx="2730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dirty="0"/>
              <a:t>Сутності для</a:t>
            </a:r>
            <a:r>
              <a:rPr lang="en-US" dirty="0"/>
              <a:t> Entity Framework</a:t>
            </a:r>
          </a:p>
          <a:p>
            <a:pPr algn="r"/>
            <a:r>
              <a:rPr lang="en-US" dirty="0"/>
              <a:t>Code First</a:t>
            </a:r>
            <a:r>
              <a:rPr lang="uk-UA" dirty="0"/>
              <a:t> </a:t>
            </a:r>
            <a:endParaRPr lang="ru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C21EE-C3C0-4A7A-981E-300B8F70E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915" y="1991548"/>
            <a:ext cx="3124636" cy="943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1AD4CC-9DAD-4039-953A-4374274D3199}"/>
              </a:ext>
            </a:extLst>
          </p:cNvPr>
          <p:cNvSpPr txBox="1"/>
          <p:nvPr/>
        </p:nvSpPr>
        <p:spPr>
          <a:xfrm>
            <a:off x="5838196" y="3244334"/>
            <a:ext cx="273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Класи для передачі даних</a:t>
            </a:r>
            <a:endParaRPr lang="ru-U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95369D-6A8E-4E9F-82FD-705BEE0F9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175" y="2077285"/>
            <a:ext cx="3067478" cy="771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BC8D20-B816-4D27-B28F-04A40433C714}"/>
              </a:ext>
            </a:extLst>
          </p:cNvPr>
          <p:cNvSpPr txBox="1"/>
          <p:nvPr/>
        </p:nvSpPr>
        <p:spPr>
          <a:xfrm>
            <a:off x="1836593" y="3105834"/>
            <a:ext cx="3468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/>
              <a:t>Клас повідомлення для передачі </a:t>
            </a:r>
          </a:p>
          <a:p>
            <a:pPr algn="ctr"/>
            <a:r>
              <a:rPr lang="uk-UA" dirty="0"/>
              <a:t>через мережу</a:t>
            </a:r>
            <a:endParaRPr lang="ru-U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047E8F-9442-41DC-86B3-3CF723D5F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936" y="4264064"/>
            <a:ext cx="2953162" cy="1086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DF2C1D-DE51-4735-BE55-37392DCCD6C5}"/>
              </a:ext>
            </a:extLst>
          </p:cNvPr>
          <p:cNvSpPr txBox="1"/>
          <p:nvPr/>
        </p:nvSpPr>
        <p:spPr>
          <a:xfrm>
            <a:off x="1817019" y="5492633"/>
            <a:ext cx="22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Контекст бази даних </a:t>
            </a:r>
            <a:endParaRPr lang="ru-U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D1F2E2-22C1-42A0-9263-7C66A2DC2B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8582" y="4156211"/>
            <a:ext cx="3019846" cy="11050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3D2802-1205-4F4A-922D-24A6826212B2}"/>
              </a:ext>
            </a:extLst>
          </p:cNvPr>
          <p:cNvSpPr txBox="1"/>
          <p:nvPr/>
        </p:nvSpPr>
        <p:spPr>
          <a:xfrm>
            <a:off x="4776847" y="5571357"/>
            <a:ext cx="3921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Клас серверу із реалізацією за допомогою </a:t>
            </a:r>
            <a:r>
              <a:rPr lang="uk-UA" dirty="0" err="1"/>
              <a:t>сокетів</a:t>
            </a:r>
            <a:endParaRPr lang="ru-UA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59796D-38DE-442F-9178-E939D55D35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2546" y="4391846"/>
            <a:ext cx="2753109" cy="724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7908A8-F563-48FE-A55F-FD52F8B430B1}"/>
              </a:ext>
            </a:extLst>
          </p:cNvPr>
          <p:cNvSpPr txBox="1"/>
          <p:nvPr/>
        </p:nvSpPr>
        <p:spPr>
          <a:xfrm>
            <a:off x="8568495" y="5570861"/>
            <a:ext cx="2868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Клас клієнту із реалізацією </a:t>
            </a:r>
          </a:p>
          <a:p>
            <a:r>
              <a:rPr lang="uk-UA" dirty="0"/>
              <a:t>за допомогою </a:t>
            </a:r>
            <a:r>
              <a:rPr lang="uk-UA" dirty="0" err="1"/>
              <a:t>сокетів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86775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E84B35-EAFA-47C5-B8C6-ECF9C166E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773" y="2583995"/>
            <a:ext cx="2486372" cy="1086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5E5E75-679B-4E2B-BF55-FF2ACEE8A814}"/>
              </a:ext>
            </a:extLst>
          </p:cNvPr>
          <p:cNvSpPr txBox="1"/>
          <p:nvPr/>
        </p:nvSpPr>
        <p:spPr>
          <a:xfrm>
            <a:off x="983001" y="4186161"/>
            <a:ext cx="3114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Консольний додаток сервера </a:t>
            </a:r>
          </a:p>
          <a:p>
            <a:r>
              <a:rPr lang="uk-UA" dirty="0"/>
              <a:t>для прийняття віддалених </a:t>
            </a:r>
          </a:p>
          <a:p>
            <a:pPr algn="ctr"/>
            <a:r>
              <a:rPr lang="uk-UA" dirty="0"/>
              <a:t>запитів</a:t>
            </a:r>
            <a:endParaRPr lang="ru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6B4F79-0818-40C9-A3BC-656325A51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438" y="1462796"/>
            <a:ext cx="3000794" cy="2372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ED1820-7E62-4C77-8643-FBD456FC93DB}"/>
              </a:ext>
            </a:extLst>
          </p:cNvPr>
          <p:cNvSpPr txBox="1"/>
          <p:nvPr/>
        </p:nvSpPr>
        <p:spPr>
          <a:xfrm>
            <a:off x="4639112" y="4278494"/>
            <a:ext cx="3391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/>
              <a:t>Адмін</a:t>
            </a:r>
            <a:r>
              <a:rPr lang="uk-UA" dirty="0"/>
              <a:t>-додаток для редагування </a:t>
            </a:r>
          </a:p>
          <a:p>
            <a:pPr algn="ctr"/>
            <a:r>
              <a:rPr lang="uk-UA" dirty="0"/>
              <a:t>бази даних</a:t>
            </a:r>
            <a:endParaRPr lang="ru-U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929CF-28C4-43B8-9278-1979C6891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210" y="1196059"/>
            <a:ext cx="3077004" cy="29055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3C3390-491A-4B85-984C-DA8483664CDA}"/>
              </a:ext>
            </a:extLst>
          </p:cNvPr>
          <p:cNvSpPr txBox="1"/>
          <p:nvPr/>
        </p:nvSpPr>
        <p:spPr>
          <a:xfrm>
            <a:off x="8094302" y="4601659"/>
            <a:ext cx="3834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/>
              <a:t>Мобільний додаток для </a:t>
            </a:r>
          </a:p>
          <a:p>
            <a:pPr algn="ctr"/>
            <a:r>
              <a:rPr lang="uk-UA" dirty="0"/>
              <a:t>віддаленого редагування бази даних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83328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BBAD-1623-4E31-8C30-84E6F99A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Перед запуском</a:t>
            </a:r>
            <a:endParaRPr lang="ru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02615-E52C-4EC2-A602-A027ECC0E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Для роботи серверу, або </a:t>
            </a:r>
            <a:r>
              <a:rPr lang="uk-UA" dirty="0" err="1"/>
              <a:t>адмін</a:t>
            </a:r>
            <a:r>
              <a:rPr lang="uk-UA" dirty="0"/>
              <a:t>-додатку необхідно встановити </a:t>
            </a:r>
            <a:r>
              <a:rPr lang="en-US" dirty="0"/>
              <a:t>Microsoft Access Database Engine 2010 32-bit </a:t>
            </a:r>
            <a:r>
              <a:rPr lang="uk-UA" dirty="0"/>
              <a:t>за посиланням: </a:t>
            </a:r>
            <a:r>
              <a:rPr lang="en-US" dirty="0">
                <a:hlinkClick r:id="rId2"/>
              </a:rPr>
              <a:t>https://www.microsoft.com/en-us/download/details.aspx?id=13255</a:t>
            </a:r>
            <a:endParaRPr lang="uk-UA" dirty="0"/>
          </a:p>
          <a:p>
            <a:endParaRPr lang="uk-UA" dirty="0"/>
          </a:p>
          <a:p>
            <a:r>
              <a:rPr lang="uk-UA" dirty="0"/>
              <a:t>Необхідно створити(якщо ще не створений) файл бази даних </a:t>
            </a:r>
            <a:r>
              <a:rPr lang="en-US" dirty="0"/>
              <a:t>Microsoft Access</a:t>
            </a:r>
            <a:r>
              <a:rPr lang="uk-UA" dirty="0"/>
              <a:t> із назвою «</a:t>
            </a:r>
            <a:r>
              <a:rPr lang="en-US" dirty="0"/>
              <a:t>BookStorage.accdb</a:t>
            </a:r>
            <a:r>
              <a:rPr lang="uk-UA" dirty="0"/>
              <a:t>»</a:t>
            </a:r>
            <a:r>
              <a:rPr lang="en-US" dirty="0"/>
              <a:t> </a:t>
            </a:r>
            <a:r>
              <a:rPr lang="uk-UA" dirty="0"/>
              <a:t>у папці із </a:t>
            </a:r>
            <a:r>
              <a:rPr lang="uk-UA" dirty="0" err="1"/>
              <a:t>адмін</a:t>
            </a:r>
            <a:r>
              <a:rPr lang="uk-UA" dirty="0"/>
              <a:t>-додатком та консольним сервером.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75316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45A7-5521-415E-9DFB-FF3C0D72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Інтерфейс консольного сервера</a:t>
            </a:r>
            <a:endParaRPr lang="ru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045B6-F08B-4C23-9940-70B2C89C1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Під час запуску сервера на консоль виводиться адреса і порт розташування сервера, які знадобляться під час віддаленого підключення з мобільного додатку:</a:t>
            </a:r>
          </a:p>
          <a:p>
            <a:endParaRPr lang="ru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C56D6-7CF8-45CB-8D20-70998A8F3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562" y="3171643"/>
            <a:ext cx="5324423" cy="278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3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BE0A1-3793-4CE6-82D5-31453499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30" y="416274"/>
            <a:ext cx="10515600" cy="5850301"/>
          </a:xfrm>
        </p:spPr>
        <p:txBody>
          <a:bodyPr/>
          <a:lstStyle/>
          <a:p>
            <a:r>
              <a:rPr lang="uk-UA" dirty="0"/>
              <a:t>Під час запитів з мобільного додатку на консоль </a:t>
            </a:r>
            <a:r>
              <a:rPr lang="uk-UA" dirty="0" err="1"/>
              <a:t>логується</a:t>
            </a:r>
            <a:r>
              <a:rPr lang="uk-UA" dirty="0"/>
              <a:t> тип запиту та адреса клієнта:</a:t>
            </a:r>
            <a:endParaRPr lang="ru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63A11C-4A76-479B-B1F3-6E5E968C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245" y="1801734"/>
            <a:ext cx="7545017" cy="396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1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2C5C-317F-4F0F-8FC9-B153D9FC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/>
              <a:t>Інтерфейс </a:t>
            </a:r>
            <a:r>
              <a:rPr lang="uk-UA" sz="4000" dirty="0" err="1"/>
              <a:t>адмін</a:t>
            </a:r>
            <a:r>
              <a:rPr lang="uk-UA" sz="4000" dirty="0"/>
              <a:t>-додатку для редагування бази даних</a:t>
            </a:r>
            <a:endParaRPr lang="ru-UA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4221C0-C710-407F-8183-02E9F942D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9946" y="2564815"/>
            <a:ext cx="5315718" cy="34575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3EB495-23BD-4817-826D-371CD60A3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90" y="2564815"/>
            <a:ext cx="5315719" cy="3476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0C051B-283A-47AD-A20B-F6A951175857}"/>
              </a:ext>
            </a:extLst>
          </p:cNvPr>
          <p:cNvSpPr txBox="1"/>
          <p:nvPr/>
        </p:nvSpPr>
        <p:spPr>
          <a:xfrm>
            <a:off x="4290733" y="1911673"/>
            <a:ext cx="3973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/>
              <a:t>Перегляд бази даних:</a:t>
            </a:r>
            <a:endParaRPr lang="ru-UA" sz="3200" dirty="0"/>
          </a:p>
        </p:txBody>
      </p:sp>
    </p:spTree>
    <p:extLst>
      <p:ext uri="{BB962C8B-B14F-4D97-AF65-F5344CB8AC3E}">
        <p14:creationId xmlns:p14="http://schemas.microsoft.com/office/powerpoint/2010/main" val="260616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267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Екзамен з дисципліни «Мережеве програмування»</vt:lpstr>
      <vt:lpstr>Тема проекту</vt:lpstr>
      <vt:lpstr>Використані технології та фреймворки</vt:lpstr>
      <vt:lpstr>Класи та бібліотеки проекту</vt:lpstr>
      <vt:lpstr>PowerPoint Presentation</vt:lpstr>
      <vt:lpstr>Перед запуском</vt:lpstr>
      <vt:lpstr>Інтерфейс консольного сервера</vt:lpstr>
      <vt:lpstr>PowerPoint Presentation</vt:lpstr>
      <vt:lpstr>Інтерфейс адмін-додатку для редагування бази даних</vt:lpstr>
      <vt:lpstr>Додавання нових книг та авторів:</vt:lpstr>
      <vt:lpstr>PowerPoint Presentation</vt:lpstr>
      <vt:lpstr>Інтерфейс мобільного додатку:</vt:lpstr>
      <vt:lpstr>Перегляд книг і авторів</vt:lpstr>
      <vt:lpstr>Додавання нових книг і авторів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Екзамен з дисципліни «Мережеве програмування»</dc:title>
  <dc:creator>Воронков Олександр Сергійович</dc:creator>
  <cp:lastModifiedBy>Воронков Олександр Сергійович</cp:lastModifiedBy>
  <cp:revision>2</cp:revision>
  <dcterms:created xsi:type="dcterms:W3CDTF">2023-02-26T01:45:23Z</dcterms:created>
  <dcterms:modified xsi:type="dcterms:W3CDTF">2023-02-26T02:44:28Z</dcterms:modified>
</cp:coreProperties>
</file>