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7FF"/>
    <a:srgbClr val="002F90"/>
    <a:srgbClr val="F2845B"/>
    <a:srgbClr val="231F20"/>
    <a:srgbClr val="F26651"/>
    <a:srgbClr val="3F0000"/>
    <a:srgbClr val="FFDBDB"/>
    <a:srgbClr val="A0DD88"/>
    <a:srgbClr val="FAFFC0"/>
    <a:srgbClr val="DC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79C04-D83D-4614-B1F5-F55FC997722E}" v="1" dt="2024-12-09T18:46:3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Weinhart" userId="ed416568d52f3528" providerId="LiveId" clId="{2CF79C04-D83D-4614-B1F5-F55FC997722E}"/>
    <pc:docChg chg="custSel delSld modSld">
      <pc:chgData name="Alexander Weinhart" userId="ed416568d52f3528" providerId="LiveId" clId="{2CF79C04-D83D-4614-B1F5-F55FC997722E}" dt="2024-12-09T18:52:56.458" v="502" actId="207"/>
      <pc:docMkLst>
        <pc:docMk/>
      </pc:docMkLst>
      <pc:sldChg chg="addSp delSp modSp mod">
        <pc:chgData name="Alexander Weinhart" userId="ed416568d52f3528" providerId="LiveId" clId="{2CF79C04-D83D-4614-B1F5-F55FC997722E}" dt="2024-12-09T18:51:57.168" v="494" actId="207"/>
        <pc:sldMkLst>
          <pc:docMk/>
          <pc:sldMk cId="4161151526" sldId="259"/>
        </pc:sldMkLst>
        <pc:spChg chg="mod">
          <ac:chgData name="Alexander Weinhart" userId="ed416568d52f3528" providerId="LiveId" clId="{2CF79C04-D83D-4614-B1F5-F55FC997722E}" dt="2024-12-09T18:51:57.168" v="494" actId="207"/>
          <ac:spMkLst>
            <pc:docMk/>
            <pc:sldMk cId="4161151526" sldId="259"/>
            <ac:spMk id="3" creationId="{771E9E5E-0DF8-59AE-FCBC-4D868164C8DB}"/>
          </ac:spMkLst>
        </pc:spChg>
        <pc:spChg chg="mod">
          <ac:chgData name="Alexander Weinhart" userId="ed416568d52f3528" providerId="LiveId" clId="{2CF79C04-D83D-4614-B1F5-F55FC997722E}" dt="2024-12-09T18:51:49.451" v="493" actId="207"/>
          <ac:spMkLst>
            <pc:docMk/>
            <pc:sldMk cId="4161151526" sldId="259"/>
            <ac:spMk id="7" creationId="{9A9F9995-217C-5AAD-51F5-C4EAF1D61494}"/>
          </ac:spMkLst>
        </pc:spChg>
        <pc:picChg chg="del">
          <ac:chgData name="Alexander Weinhart" userId="ed416568d52f3528" providerId="LiveId" clId="{2CF79C04-D83D-4614-B1F5-F55FC997722E}" dt="2024-12-09T18:46:17.194" v="396" actId="478"/>
          <ac:picMkLst>
            <pc:docMk/>
            <pc:sldMk cId="4161151526" sldId="259"/>
            <ac:picMk id="4" creationId="{13B17669-1199-28A5-2096-434B3BA2CD85}"/>
          </ac:picMkLst>
        </pc:picChg>
        <pc:picChg chg="add mod">
          <ac:chgData name="Alexander Weinhart" userId="ed416568d52f3528" providerId="LiveId" clId="{2CF79C04-D83D-4614-B1F5-F55FC997722E}" dt="2024-12-09T18:51:26.045" v="491" actId="1076"/>
          <ac:picMkLst>
            <pc:docMk/>
            <pc:sldMk cId="4161151526" sldId="259"/>
            <ac:picMk id="5" creationId="{EAC02064-3DA0-410A-83C2-6FE068CD013F}"/>
          </ac:picMkLst>
        </pc:picChg>
      </pc:sldChg>
      <pc:sldChg chg="modSp mod">
        <pc:chgData name="Alexander Weinhart" userId="ed416568d52f3528" providerId="LiveId" clId="{2CF79C04-D83D-4614-B1F5-F55FC997722E}" dt="2024-12-09T18:52:07.120" v="496" actId="207"/>
        <pc:sldMkLst>
          <pc:docMk/>
          <pc:sldMk cId="322777238" sldId="261"/>
        </pc:sldMkLst>
        <pc:spChg chg="mod">
          <ac:chgData name="Alexander Weinhart" userId="ed416568d52f3528" providerId="LiveId" clId="{2CF79C04-D83D-4614-B1F5-F55FC997722E}" dt="2024-12-09T18:52:07.120" v="496" actId="207"/>
          <ac:spMkLst>
            <pc:docMk/>
            <pc:sldMk cId="322777238" sldId="261"/>
            <ac:spMk id="3" creationId="{B953EBC2-82AC-B60C-56EC-529A34FE6797}"/>
          </ac:spMkLst>
        </pc:spChg>
        <pc:spChg chg="mod">
          <ac:chgData name="Alexander Weinhart" userId="ed416568d52f3528" providerId="LiveId" clId="{2CF79C04-D83D-4614-B1F5-F55FC997722E}" dt="2024-12-09T18:52:03.951" v="495" actId="207"/>
          <ac:spMkLst>
            <pc:docMk/>
            <pc:sldMk cId="322777238" sldId="261"/>
            <ac:spMk id="4" creationId="{3D384FB5-9954-D6C6-EA1B-148DECE8DBA9}"/>
          </ac:spMkLst>
        </pc:spChg>
        <pc:spChg chg="mod">
          <ac:chgData name="Alexander Weinhart" userId="ed416568d52f3528" providerId="LiveId" clId="{2CF79C04-D83D-4614-B1F5-F55FC997722E}" dt="2024-12-09T18:52:03.951" v="495" actId="207"/>
          <ac:spMkLst>
            <pc:docMk/>
            <pc:sldMk cId="322777238" sldId="261"/>
            <ac:spMk id="9" creationId="{43CD09A2-148C-34F8-46D8-C0001D35F7E7}"/>
          </ac:spMkLst>
        </pc:spChg>
      </pc:sldChg>
      <pc:sldChg chg="modSp mod">
        <pc:chgData name="Alexander Weinhart" userId="ed416568d52f3528" providerId="LiveId" clId="{2CF79C04-D83D-4614-B1F5-F55FC997722E}" dt="2024-12-09T18:52:16.839" v="498" actId="207"/>
        <pc:sldMkLst>
          <pc:docMk/>
          <pc:sldMk cId="199235138" sldId="262"/>
        </pc:sldMkLst>
        <pc:spChg chg="mod">
          <ac:chgData name="Alexander Weinhart" userId="ed416568d52f3528" providerId="LiveId" clId="{2CF79C04-D83D-4614-B1F5-F55FC997722E}" dt="2024-12-09T18:52:16.839" v="498" actId="207"/>
          <ac:spMkLst>
            <pc:docMk/>
            <pc:sldMk cId="199235138" sldId="262"/>
            <ac:spMk id="3" creationId="{52FB80A1-7808-F25E-0390-E8E8A2738B7D}"/>
          </ac:spMkLst>
        </pc:spChg>
        <pc:spChg chg="mod">
          <ac:chgData name="Alexander Weinhart" userId="ed416568d52f3528" providerId="LiveId" clId="{2CF79C04-D83D-4614-B1F5-F55FC997722E}" dt="2024-12-09T18:52:12.888" v="497" actId="207"/>
          <ac:spMkLst>
            <pc:docMk/>
            <pc:sldMk cId="199235138" sldId="262"/>
            <ac:spMk id="4" creationId="{789A9538-3368-83D7-780D-9AC0E6CF7713}"/>
          </ac:spMkLst>
        </pc:spChg>
        <pc:spChg chg="mod">
          <ac:chgData name="Alexander Weinhart" userId="ed416568d52f3528" providerId="LiveId" clId="{2CF79C04-D83D-4614-B1F5-F55FC997722E}" dt="2024-12-09T18:51:12.074" v="490" actId="207"/>
          <ac:spMkLst>
            <pc:docMk/>
            <pc:sldMk cId="199235138" sldId="262"/>
            <ac:spMk id="9" creationId="{80C9E439-6BDE-7196-368F-4D73969EFCB1}"/>
          </ac:spMkLst>
        </pc:spChg>
      </pc:sldChg>
      <pc:sldChg chg="modSp mod">
        <pc:chgData name="Alexander Weinhart" userId="ed416568d52f3528" providerId="LiveId" clId="{2CF79C04-D83D-4614-B1F5-F55FC997722E}" dt="2024-12-09T18:52:56.458" v="502" actId="207"/>
        <pc:sldMkLst>
          <pc:docMk/>
          <pc:sldMk cId="3347562521" sldId="264"/>
        </pc:sldMkLst>
        <pc:spChg chg="mod">
          <ac:chgData name="Alexander Weinhart" userId="ed416568d52f3528" providerId="LiveId" clId="{2CF79C04-D83D-4614-B1F5-F55FC997722E}" dt="2024-12-09T18:52:56.458" v="502" actId="207"/>
          <ac:spMkLst>
            <pc:docMk/>
            <pc:sldMk cId="3347562521" sldId="264"/>
            <ac:spMk id="2" creationId="{B8A13BB6-10F2-3B03-0BF3-973DF61B7434}"/>
          </ac:spMkLst>
        </pc:spChg>
        <pc:spChg chg="mod">
          <ac:chgData name="Alexander Weinhart" userId="ed416568d52f3528" providerId="LiveId" clId="{2CF79C04-D83D-4614-B1F5-F55FC997722E}" dt="2024-12-09T18:52:46.461" v="501" actId="207"/>
          <ac:spMkLst>
            <pc:docMk/>
            <pc:sldMk cId="3347562521" sldId="264"/>
            <ac:spMk id="4" creationId="{E4184F8F-DFD6-4E6E-DFEB-BDDFC8F8A86A}"/>
          </ac:spMkLst>
        </pc:spChg>
        <pc:spChg chg="mod">
          <ac:chgData name="Alexander Weinhart" userId="ed416568d52f3528" providerId="LiveId" clId="{2CF79C04-D83D-4614-B1F5-F55FC997722E}" dt="2024-12-09T18:52:26.921" v="499" actId="207"/>
          <ac:spMkLst>
            <pc:docMk/>
            <pc:sldMk cId="3347562521" sldId="264"/>
            <ac:spMk id="5" creationId="{14069E2A-0CF4-14A0-E371-7597F722EB4F}"/>
          </ac:spMkLst>
        </pc:spChg>
      </pc:sldChg>
      <pc:sldChg chg="del">
        <pc:chgData name="Alexander Weinhart" userId="ed416568d52f3528" providerId="LiveId" clId="{2CF79C04-D83D-4614-B1F5-F55FC997722E}" dt="2024-12-09T18:41:34.625" v="0" actId="2696"/>
        <pc:sldMkLst>
          <pc:docMk/>
          <pc:sldMk cId="264020677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8873-A91E-7F9D-3CB9-DA28CFB6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06452-BAB9-FB3C-7334-778753DD1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43E6-C0C5-DA2B-7E10-85AFF571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621D-B7B3-4675-523A-7BC5B06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6C97-2D12-050E-7BB6-D108997A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3F37-B541-8204-9F5F-37DB2E8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1AF13-7BCC-E431-3315-652D312C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A778-0D78-A264-9388-3D53C166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589C-0059-4129-E942-8C51C06B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C279-C63A-E2AD-02D5-82F5A50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5CBC-4A3F-9B49-0F5F-DDD22CF5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2CC3-1B90-17A3-71AF-7ADA6FA3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AF56-E3DD-36DE-3808-ADADD35A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455D-25B3-1592-6634-25259AC4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AE74-9F1A-9F15-B228-053FDD2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5DCF-F2DB-EAC8-09C4-B00A8EA2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D676-E7E8-B057-3FE3-B54A6F1B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C00E-4AE0-CDFE-0E02-12F2FC0C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37AE-11B9-3A9C-BE44-246F564D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BB3B-72CF-F15C-1775-0527775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7F45-8D28-8611-E1AF-ED4143A6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404-34E2-F964-D247-E24605796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05D1-F945-47E0-8F54-7F07FF8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822C-B77E-A737-8774-63311900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DC23-563A-5E65-BD25-181083BD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1319-0F13-35F7-C30E-DCB45479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507-898B-37D3-A43F-E1E8A1427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7CC69-D87B-5308-3DB0-D1B20C3A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132C-679C-DA64-C819-B4E9641A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AC49-9576-A2DB-23FF-1AEED509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6587-77F5-C7F1-5145-69570D35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0803-7A31-8892-0821-8C83DB08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46F6C-3739-6253-0E23-4F6E3751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8EECB-4E77-A6F7-6340-E56E6311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DBC41-B728-8F09-932B-1FC3C884D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1C93B-140D-5752-D05E-8B16675FA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05B79-8EED-B6C9-9F23-CF8C85C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E8EF2-5B8A-9A27-2DAD-70FA66A3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8FF93-7ED7-7020-512D-BB9B646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5DF4-EF19-F6F6-5D0A-C5AD3018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94D18-8315-4E9F-A50E-75F30234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9B10C-178C-628B-BEC6-C8891B63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36FDB-4B57-124B-E45F-C983F643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8ADA3-9143-F483-7132-DCB29450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B881-5F05-B4BE-315A-19477A90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5CFE1-9A71-5F2D-3353-360AAC6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B5B2-F426-23FD-2171-796EF205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A3CA-4ACF-B0A9-14E5-A41D90ED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8698-9520-1DFF-3FDD-CCCB2755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D2A35-2D25-30C7-4A03-7040CE35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ADEB-22A7-D09B-7A0E-79D07E51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44366-39DC-913A-4FAF-E5D1781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6E2D-0EF9-50F4-7228-0E1F5370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0255-2CA4-9BBB-4695-C3053B672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3FA6F-2EB6-10E2-2D7E-44A4C54D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1BD90-E303-5553-AA51-E0AF4684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CDCC-E86A-2F70-E5BA-F293C5A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4F10-138F-A05B-7E27-1A1B0B9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70112-BF99-6EFA-3EF3-75F31AD4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4473-B9F7-5D6D-F062-50DACF2C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437-2605-8333-2E87-998BE0BFA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122D-A315-4AD9-B13D-520A6E5B1492}" type="datetimeFigureOut">
              <a:rPr lang="en-US" smtClean="0"/>
              <a:t>Dec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C432-1968-9E0D-BEA1-AA4F63DB3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0A92-627F-548F-F1AE-F8FA4D09B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6843-9904-4725-B54F-4F3549CE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ames.qu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9F9995-217C-5AAD-51F5-C4EAF1D61494}"/>
              </a:ext>
            </a:extLst>
          </p:cNvPr>
          <p:cNvSpPr/>
          <p:nvPr/>
        </p:nvSpPr>
        <p:spPr>
          <a:xfrm>
            <a:off x="-63795" y="-69112"/>
            <a:ext cx="12328451" cy="7012172"/>
          </a:xfrm>
          <a:prstGeom prst="rect">
            <a:avLst/>
          </a:prstGeom>
          <a:solidFill>
            <a:srgbClr val="94C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94C7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E9E5E-0DF8-59AE-FCBC-4D868164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7221"/>
            <a:ext cx="9144000" cy="2234151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>
            <a:normAutofit fontScale="85000" lnSpcReduction="20000"/>
          </a:bodyPr>
          <a:lstStyle/>
          <a:p>
            <a:endParaRPr lang="en-US" b="1" dirty="0">
              <a:solidFill>
                <a:srgbClr val="231F20"/>
              </a:solidFill>
            </a:endParaRPr>
          </a:p>
          <a:p>
            <a:r>
              <a:rPr lang="en-US" b="1" dirty="0">
                <a:solidFill>
                  <a:srgbClr val="231F20"/>
                </a:solidFill>
                <a:latin typeface="Dosis" panose="020F0502020204030204" pitchFamily="2" charset="0"/>
              </a:rPr>
              <a:t>Final Project – Tactical Squatter Exterminators - Created By Alexander Weinhart</a:t>
            </a:r>
          </a:p>
          <a:p>
            <a:r>
              <a:rPr lang="en-US" b="1" dirty="0">
                <a:solidFill>
                  <a:srgbClr val="231F20"/>
                </a:solidFill>
                <a:latin typeface="Dosis" panose="020F0502020204030204" pitchFamily="2" charset="0"/>
              </a:rPr>
              <a:t>Date Started: 8/26/2024 | Date Completed: 12/9/2024</a:t>
            </a:r>
          </a:p>
          <a:p>
            <a:r>
              <a:rPr lang="en-US" b="1" dirty="0">
                <a:solidFill>
                  <a:srgbClr val="231F20"/>
                </a:solidFill>
                <a:latin typeface="Dosis" panose="020F0502020204030204" pitchFamily="2" charset="0"/>
              </a:rPr>
              <a:t>Class: WEB-130           Instructor: Renee Blatt</a:t>
            </a:r>
          </a:p>
          <a:p>
            <a:r>
              <a:rPr lang="en-US" b="1" dirty="0">
                <a:solidFill>
                  <a:srgbClr val="231F20"/>
                </a:solidFill>
                <a:latin typeface="Dosis" panose="020F0502020204030204" pitchFamily="2" charset="0"/>
              </a:rPr>
              <a:t>Software used: Visual Studio Code, Adobe Illustrator, Adobe Photoshop, Word, and PowerPoint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02064-3DA0-410A-83C2-6FE068CD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44" y="1347538"/>
            <a:ext cx="7334912" cy="18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5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53EBC2-82AC-B60C-56EC-529A34FE6797}"/>
              </a:ext>
            </a:extLst>
          </p:cNvPr>
          <p:cNvSpPr/>
          <p:nvPr/>
        </p:nvSpPr>
        <p:spPr>
          <a:xfrm>
            <a:off x="-63795" y="-69112"/>
            <a:ext cx="12328451" cy="7012172"/>
          </a:xfrm>
          <a:prstGeom prst="rect">
            <a:avLst/>
          </a:prstGeom>
          <a:solidFill>
            <a:srgbClr val="94C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384FB5-9954-D6C6-EA1B-148DECE8DBA9}"/>
              </a:ext>
            </a:extLst>
          </p:cNvPr>
          <p:cNvSpPr txBox="1">
            <a:spLocks/>
          </p:cNvSpPr>
          <p:nvPr/>
        </p:nvSpPr>
        <p:spPr>
          <a:xfrm>
            <a:off x="977244" y="94268"/>
            <a:ext cx="10023835" cy="1656739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Dosis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31F20"/>
                </a:solidFill>
                <a:latin typeface="Dosis" pitchFamily="2" charset="0"/>
                <a:ea typeface="Sans Serif Collection" panose="020B0502040504020204" pitchFamily="34" charset="0"/>
                <a:cs typeface="Arial" panose="020B0604020202020204" pitchFamily="34" charset="0"/>
              </a:rPr>
              <a:t>Topic: A JavaScript Ecommerce Website                                             2/4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CD09A2-148C-34F8-46D8-C0001D35F7E7}"/>
              </a:ext>
            </a:extLst>
          </p:cNvPr>
          <p:cNvSpPr txBox="1">
            <a:spLocks/>
          </p:cNvSpPr>
          <p:nvPr/>
        </p:nvSpPr>
        <p:spPr>
          <a:xfrm>
            <a:off x="977244" y="1954366"/>
            <a:ext cx="10023835" cy="4555291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spc="20" dirty="0">
                <a:solidFill>
                  <a:srgbClr val="231F20"/>
                </a:solidFill>
                <a:latin typeface="Dosis" pitchFamily="2" charset="0"/>
                <a:cs typeface="Arial" panose="020B0604020202020204" pitchFamily="34" charset="0"/>
              </a:rPr>
              <a:t>Summary:</a:t>
            </a:r>
          </a:p>
          <a:p>
            <a:pPr marL="0" marR="0" indent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spc="20" dirty="0">
                <a:solidFill>
                  <a:srgbClr val="231F20"/>
                </a:solidFill>
                <a:latin typeface="Dosis" pitchFamily="2" charset="0"/>
                <a:ea typeface="Aptos" panose="020B0004020202020204" pitchFamily="34" charset="0"/>
                <a:cs typeface="Arial" panose="020B0604020202020204" pitchFamily="34" charset="0"/>
              </a:rPr>
              <a:t>This webpage is a basic representation of how </a:t>
            </a:r>
            <a:r>
              <a:rPr lang="en-US" sz="2400" b="1" kern="100" spc="20" dirty="0" err="1">
                <a:solidFill>
                  <a:srgbClr val="231F20"/>
                </a:solidFill>
                <a:latin typeface="Dosis" pitchFamily="2" charset="0"/>
                <a:ea typeface="Aptos" panose="020B00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kern="100" spc="20" dirty="0">
                <a:solidFill>
                  <a:srgbClr val="231F20"/>
                </a:solidFill>
                <a:latin typeface="Dosis" pitchFamily="2" charset="0"/>
                <a:ea typeface="Aptos" panose="020B0004020202020204" pitchFamily="34" charset="0"/>
                <a:cs typeface="Arial" panose="020B0604020202020204" pitchFamily="34" charset="0"/>
              </a:rPr>
              <a:t> interfaces with an ecommerce website in different ways.</a:t>
            </a:r>
            <a:endParaRPr lang="en-US" sz="2400" b="1" kern="100" spc="20" dirty="0">
              <a:solidFill>
                <a:srgbClr val="231F20"/>
              </a:solidFill>
              <a:effectLst/>
              <a:latin typeface="Dosis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20" dirty="0">
                <a:solidFill>
                  <a:srgbClr val="231F20"/>
                </a:solidFill>
                <a:latin typeface="Dosis" pitchFamily="2" charset="0"/>
                <a:cs typeface="Arial" panose="020B0604020202020204" pitchFamily="34" charset="0"/>
              </a:rPr>
              <a:t>Knowledge learned in this project can also be applied to creating a full ecommerce website.</a:t>
            </a:r>
          </a:p>
        </p:txBody>
      </p:sp>
    </p:spTree>
    <p:extLst>
      <p:ext uri="{BB962C8B-B14F-4D97-AF65-F5344CB8AC3E}">
        <p14:creationId xmlns:p14="http://schemas.microsoft.com/office/powerpoint/2010/main" val="3227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7D48-2775-03B3-0787-ED7B39A7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FB80A1-7808-F25E-0390-E8E8A2738B7D}"/>
              </a:ext>
            </a:extLst>
          </p:cNvPr>
          <p:cNvSpPr/>
          <p:nvPr/>
        </p:nvSpPr>
        <p:spPr>
          <a:xfrm>
            <a:off x="-63795" y="-69112"/>
            <a:ext cx="12328451" cy="7012172"/>
          </a:xfrm>
          <a:prstGeom prst="rect">
            <a:avLst/>
          </a:prstGeom>
          <a:solidFill>
            <a:srgbClr val="94C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9A9538-3368-83D7-780D-9AC0E6CF7713}"/>
              </a:ext>
            </a:extLst>
          </p:cNvPr>
          <p:cNvSpPr txBox="1">
            <a:spLocks/>
          </p:cNvSpPr>
          <p:nvPr/>
        </p:nvSpPr>
        <p:spPr>
          <a:xfrm>
            <a:off x="977244" y="98072"/>
            <a:ext cx="10023835" cy="1480008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31F20"/>
                </a:solidFill>
                <a:latin typeface="Dosis" pitchFamily="2" charset="0"/>
                <a:cs typeface="Arial" panose="020B0604020202020204" pitchFamily="34" charset="0"/>
              </a:rPr>
              <a:t>Color Scheme:                                                                                              3/4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0C9E439-6BDE-7196-368F-4D73969EFCB1}"/>
              </a:ext>
            </a:extLst>
          </p:cNvPr>
          <p:cNvSpPr txBox="1">
            <a:spLocks/>
          </p:cNvSpPr>
          <p:nvPr/>
        </p:nvSpPr>
        <p:spPr>
          <a:xfrm>
            <a:off x="977243" y="1933345"/>
            <a:ext cx="10023835" cy="4069361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highlight>
                <a:srgbClr val="FF0019"/>
              </a:highlight>
              <a:latin typeface="Dosis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002F90"/>
                </a:highlight>
                <a:latin typeface="Dosis" pitchFamily="2" charset="0"/>
                <a:cs typeface="Arial" panose="020B0604020202020204" pitchFamily="34" charset="0"/>
              </a:rPr>
              <a:t>#002F90; Navy Blue</a:t>
            </a:r>
          </a:p>
          <a:p>
            <a:r>
              <a:rPr lang="en-US" b="1" dirty="0">
                <a:highlight>
                  <a:srgbClr val="94C7FF"/>
                </a:highlight>
                <a:latin typeface="Dosis" pitchFamily="2" charset="0"/>
                <a:cs typeface="Arial" panose="020B0604020202020204" pitchFamily="34" charset="0"/>
              </a:rPr>
              <a:t>#94C7FF;  light Blue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231F20"/>
                </a:solidFill>
                <a:latin typeface="Dosis" pitchFamily="2" charset="0"/>
                <a:cs typeface="Arial" panose="020B0604020202020204" pitchFamily="34" charset="0"/>
              </a:rPr>
              <a:t>Dark red and orange are known as analogous colors. Included together, they create a seamless color flow for the site that pops. The off-white and gray was chosen to make the site look more sophisticated than just using black and white. Together, the muted tones create a professionally branded mood for the webpage.</a:t>
            </a:r>
          </a:p>
        </p:txBody>
      </p:sp>
    </p:spTree>
    <p:extLst>
      <p:ext uri="{BB962C8B-B14F-4D97-AF65-F5344CB8AC3E}">
        <p14:creationId xmlns:p14="http://schemas.microsoft.com/office/powerpoint/2010/main" val="1992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97898-6139-E5A6-0C8B-7BD3EDCDE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069E2A-0CF4-14A0-E371-7597F722EB4F}"/>
              </a:ext>
            </a:extLst>
          </p:cNvPr>
          <p:cNvSpPr/>
          <p:nvPr/>
        </p:nvSpPr>
        <p:spPr>
          <a:xfrm>
            <a:off x="-63795" y="-69112"/>
            <a:ext cx="12328451" cy="7012172"/>
          </a:xfrm>
          <a:prstGeom prst="rect">
            <a:avLst/>
          </a:prstGeom>
          <a:solidFill>
            <a:srgbClr val="94C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184F8F-DFD6-4E6E-DFEB-BDDFC8F8A86A}"/>
              </a:ext>
            </a:extLst>
          </p:cNvPr>
          <p:cNvSpPr txBox="1">
            <a:spLocks/>
          </p:cNvSpPr>
          <p:nvPr/>
        </p:nvSpPr>
        <p:spPr>
          <a:xfrm>
            <a:off x="977242" y="109874"/>
            <a:ext cx="10023835" cy="1480008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Dosis" pitchFamily="2" charset="0"/>
                <a:cs typeface="Arial" panose="020B0604020202020204" pitchFamily="34" charset="0"/>
              </a:rPr>
              <a:t>Go to the Site                                                                                 4/4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3BB6-10F2-3B03-0BF3-973DF61B7434}"/>
              </a:ext>
            </a:extLst>
          </p:cNvPr>
          <p:cNvSpPr txBox="1">
            <a:spLocks/>
          </p:cNvSpPr>
          <p:nvPr/>
        </p:nvSpPr>
        <p:spPr>
          <a:xfrm>
            <a:off x="977242" y="2888891"/>
            <a:ext cx="10023835" cy="1480008"/>
          </a:xfrm>
          <a:prstGeom prst="roundRect">
            <a:avLst/>
          </a:prstGeom>
          <a:solidFill>
            <a:schemeClr val="bg1"/>
          </a:solidFill>
          <a:ln w="63500" cap="rnd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Dosi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3200" b="1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6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Dosis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Weinhart</dc:creator>
  <cp:lastModifiedBy>Alexander Weinhart</cp:lastModifiedBy>
  <cp:revision>3</cp:revision>
  <dcterms:created xsi:type="dcterms:W3CDTF">2024-01-30T16:28:21Z</dcterms:created>
  <dcterms:modified xsi:type="dcterms:W3CDTF">2024-12-09T18:53:04Z</dcterms:modified>
</cp:coreProperties>
</file>