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55A8-260B-4147-A30A-64F527D8970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4134-FB45-4276-A6F5-E1A74DFC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5636" y="2619901"/>
            <a:ext cx="238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 Wiring Diagram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connection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59" y="780655"/>
            <a:ext cx="3282263" cy="2547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17" y="911302"/>
            <a:ext cx="2416492" cy="2416492"/>
          </a:xfrm>
          <a:prstGeom prst="rect">
            <a:avLst/>
          </a:prstGeom>
        </p:spPr>
      </p:pic>
      <p:sp>
        <p:nvSpPr>
          <p:cNvPr id="6" name="AutoShape 2" descr="Image result for pc"/>
          <p:cNvSpPr>
            <a:spLocks noChangeAspect="1" noChangeArrowheads="1"/>
          </p:cNvSpPr>
          <p:nvPr/>
        </p:nvSpPr>
        <p:spPr bwMode="auto">
          <a:xfrm>
            <a:off x="155575" y="-309093"/>
            <a:ext cx="3151091" cy="23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3065929" y="2866145"/>
            <a:ext cx="3924810" cy="1068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67141" y="3158138"/>
            <a:ext cx="0" cy="77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9403" y="350770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192.168.1.20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54964" y="326167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36" y="4130108"/>
            <a:ext cx="3622360" cy="27167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06107" y="5608413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192.168.1.15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5468547" y="3304263"/>
            <a:ext cx="2297501" cy="777620"/>
          </a:xfrm>
          <a:prstGeom prst="bentConnector3">
            <a:avLst>
              <a:gd name="adj1" fmla="val -4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631773" y="573166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connection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PLC Power Supply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66" y="551922"/>
            <a:ext cx="5381961" cy="417657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8509568" y="2019403"/>
            <a:ext cx="12879" cy="64394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25174" y="2018444"/>
            <a:ext cx="12879" cy="643944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90" y="583656"/>
            <a:ext cx="3466063" cy="39856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5101915" y="583656"/>
            <a:ext cx="20205" cy="429783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93984" y="4845573"/>
            <a:ext cx="4537789" cy="9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611446" y="2977839"/>
            <a:ext cx="20327" cy="18686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73754" y="559463"/>
            <a:ext cx="2286000" cy="101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7821" y="551922"/>
            <a:ext cx="0" cy="3624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19383" y="3441165"/>
            <a:ext cx="6439" cy="1291218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94516" y="450166"/>
            <a:ext cx="2294936" cy="17348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75384" y="453446"/>
            <a:ext cx="14068" cy="4246972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64383" y="4691744"/>
            <a:ext cx="2971800" cy="17348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174150" y="3413029"/>
            <a:ext cx="100584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9210628" y="2618835"/>
            <a:ext cx="408067" cy="393527"/>
          </a:xfrm>
          <a:prstGeom prst="bentConnector3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08584" y="436098"/>
            <a:ext cx="0" cy="464234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4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PLC Cards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4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13538" y="795960"/>
            <a:ext cx="6161649" cy="4061467"/>
            <a:chOff x="2532185" y="854071"/>
            <a:chExt cx="4989416" cy="38586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185" y="854071"/>
              <a:ext cx="2383698" cy="38586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64" y="920677"/>
              <a:ext cx="537594" cy="379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152" y="917519"/>
              <a:ext cx="513428" cy="373170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970" y="899413"/>
              <a:ext cx="544372" cy="373170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310" y="915171"/>
              <a:ext cx="513428" cy="373170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682" y="915171"/>
              <a:ext cx="485919" cy="3749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Water 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941342" y="2532185"/>
            <a:ext cx="292608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2535619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532185"/>
            <a:ext cx="0" cy="15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52260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R1</a:t>
            </a:r>
            <a:endParaRPr lang="en-US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45" y="2269597"/>
            <a:ext cx="1665697" cy="2961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64513" y="1555069"/>
            <a:ext cx="20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Samson Water Control Valve</a:t>
            </a:r>
            <a:endParaRPr lang="en-US" u="sn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9318619" y="3760632"/>
            <a:ext cx="0" cy="2468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075054" y="3760631"/>
            <a:ext cx="124358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67306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77299" y="2655801"/>
            <a:ext cx="0" cy="11048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64943" y="2920355"/>
            <a:ext cx="0" cy="12801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914739"/>
            <a:ext cx="0" cy="914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0846" y="2267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087528" y="2260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748" y="1208483"/>
            <a:ext cx="1583855" cy="193669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87752" y="3987342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99102" y="3555458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4526519" y="4287412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116541" y="4174085"/>
            <a:ext cx="30540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72127" y="4864736"/>
            <a:ext cx="27432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106335" y="3835164"/>
            <a:ext cx="100584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106333" y="3840533"/>
            <a:ext cx="0" cy="10058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18242" y="3827655"/>
            <a:ext cx="0" cy="1920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71" name="Rectangle 70"/>
          <p:cNvSpPr/>
          <p:nvPr/>
        </p:nvSpPr>
        <p:spPr>
          <a:xfrm>
            <a:off x="5286368" y="4719296"/>
            <a:ext cx="128789" cy="137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608778" y="5241468"/>
            <a:ext cx="2011680" cy="2493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613697" y="3918081"/>
            <a:ext cx="0" cy="132588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613697" y="3924790"/>
            <a:ext cx="29260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912012" y="3934290"/>
            <a:ext cx="0" cy="914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Water 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6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679405" y="2532185"/>
            <a:ext cx="2462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2936215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693549"/>
            <a:ext cx="0" cy="2743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R2</a:t>
            </a:r>
            <a:endParaRPr lang="en-US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45" y="2269597"/>
            <a:ext cx="1665697" cy="2961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81110" y="1612035"/>
            <a:ext cx="211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Samson Water Control Valve</a:t>
            </a:r>
            <a:endParaRPr lang="en-US" u="sn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9520642" y="3760632"/>
            <a:ext cx="0" cy="2468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096320" y="3760631"/>
            <a:ext cx="1435608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67306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87932" y="2655801"/>
            <a:ext cx="0" cy="11048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87752" y="3987342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99102" y="3555458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526519" y="4287412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116541" y="4174085"/>
            <a:ext cx="305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64943" y="2920355"/>
            <a:ext cx="0" cy="1280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2127" y="4864736"/>
            <a:ext cx="27432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106335" y="3835164"/>
            <a:ext cx="100584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106333" y="3840533"/>
            <a:ext cx="0" cy="10058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827655"/>
            <a:ext cx="0" cy="1920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74874" y="2936215"/>
            <a:ext cx="8045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9404" y="2541024"/>
            <a:ext cx="0" cy="39319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846" y="2661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1306" y="2664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748" y="1208483"/>
            <a:ext cx="1583855" cy="19366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sp>
        <p:nvSpPr>
          <p:cNvPr id="48" name="Rectangle 47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286368" y="4719296"/>
            <a:ext cx="128789" cy="137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671683" y="5241468"/>
            <a:ext cx="192024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613697" y="3918081"/>
            <a:ext cx="0" cy="132588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613697" y="3924790"/>
            <a:ext cx="29260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912012" y="3934290"/>
            <a:ext cx="0" cy="914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9505289" y="3756709"/>
            <a:ext cx="0" cy="3436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Drain 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679405" y="2532185"/>
            <a:ext cx="2462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3301976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693549"/>
            <a:ext cx="0" cy="6217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R3</a:t>
            </a:r>
            <a:endParaRPr lang="en-US" u="sng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8096320" y="3760631"/>
            <a:ext cx="141274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67306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87932" y="2655801"/>
            <a:ext cx="0" cy="11048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49417" y="3739030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767" y="3307146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002775" y="4470984"/>
            <a:ext cx="128789" cy="13779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88184" y="4039100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678206" y="3914739"/>
            <a:ext cx="3493176" cy="110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79011" y="2906287"/>
            <a:ext cx="0" cy="100584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3948" y="4645560"/>
            <a:ext cx="35661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623678" y="3915839"/>
            <a:ext cx="5029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18797" y="3927617"/>
            <a:ext cx="0" cy="7132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914739"/>
            <a:ext cx="0" cy="12801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74874" y="3301982"/>
            <a:ext cx="8045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9404" y="2526956"/>
            <a:ext cx="0" cy="78638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846" y="3027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151306" y="3030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879" y="1953052"/>
            <a:ext cx="1162330" cy="1583014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6591631" y="5241468"/>
            <a:ext cx="3920532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505855" y="3772205"/>
            <a:ext cx="0" cy="14630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68382" y="3760630"/>
            <a:ext cx="64561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870301" y="3757451"/>
            <a:ext cx="0" cy="27432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74171" y="4045677"/>
            <a:ext cx="439838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51847" y="4045677"/>
            <a:ext cx="439838" cy="367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365" y="4115810"/>
            <a:ext cx="249945" cy="249945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9315288" y="4046541"/>
            <a:ext cx="43983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8819544" y="2783957"/>
            <a:ext cx="151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Drain Solenoid Valve</a:t>
            </a:r>
            <a:endParaRPr lang="en-US" u="sng" dirty="0"/>
          </a:p>
        </p:txBody>
      </p:sp>
      <p:sp>
        <p:nvSpPr>
          <p:cNvPr id="49" name="Rectangle 48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47" y="1326523"/>
            <a:ext cx="2046065" cy="19251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9505289" y="3756709"/>
            <a:ext cx="0" cy="34360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Pump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8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45" y="609954"/>
            <a:ext cx="694845" cy="533844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679405" y="2532185"/>
            <a:ext cx="246233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2546252"/>
            <a:ext cx="14068" cy="7329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59458" y="2683937"/>
            <a:ext cx="0" cy="595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13479" y="2683937"/>
            <a:ext cx="3540980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3880197"/>
            <a:ext cx="6752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3479" y="2693549"/>
            <a:ext cx="0" cy="11887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73526" y="3279175"/>
            <a:ext cx="4485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3500" y="3279175"/>
            <a:ext cx="3213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29" y="2029056"/>
            <a:ext cx="1905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613" y="1900266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Relay R4</a:t>
            </a:r>
            <a:endParaRPr lang="en-US" u="sng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8096320" y="3760631"/>
            <a:ext cx="141274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868" y="2655801"/>
            <a:ext cx="167306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87932" y="2655801"/>
            <a:ext cx="0" cy="11048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49417" y="3739030"/>
            <a:ext cx="128789" cy="1377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767" y="3307146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220 VAC Terminals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002775" y="4470984"/>
            <a:ext cx="128789" cy="13779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88184" y="4039100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0 VAC Terminals</a:t>
            </a:r>
            <a:endParaRPr lang="en-US" u="sng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678206" y="3914739"/>
            <a:ext cx="3493176" cy="110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52315" y="2916553"/>
            <a:ext cx="71906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79011" y="2906287"/>
            <a:ext cx="0" cy="100584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3948" y="4645560"/>
            <a:ext cx="35661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623678" y="3915839"/>
            <a:ext cx="5029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18797" y="3927617"/>
            <a:ext cx="0" cy="7132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18242" y="3914739"/>
            <a:ext cx="0" cy="12801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74874" y="3880203"/>
            <a:ext cx="8045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9404" y="2526956"/>
            <a:ext cx="0" cy="1371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846" y="3605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1306" y="3608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Digital Output Card</a:t>
            </a:r>
            <a:endParaRPr lang="en-US" u="sng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591631" y="5241468"/>
            <a:ext cx="3920532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505855" y="3772205"/>
            <a:ext cx="0" cy="146304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68382" y="3760630"/>
            <a:ext cx="645618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870301" y="3757451"/>
            <a:ext cx="0" cy="27432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FF00"/>
                </a:gs>
                <a:gs pos="34000">
                  <a:srgbClr val="00B050"/>
                </a:gs>
                <a:gs pos="69000">
                  <a:srgbClr val="FFFF00"/>
                </a:gs>
                <a:gs pos="100000">
                  <a:srgbClr val="00B05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74171" y="4045677"/>
            <a:ext cx="439838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51847" y="4045677"/>
            <a:ext cx="439838" cy="367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365" y="4115810"/>
            <a:ext cx="249945" cy="249945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9315288" y="4046541"/>
            <a:ext cx="43983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77501" y="486473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Ground Terminals</a:t>
            </a:r>
            <a:endParaRPr 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8819544" y="2783957"/>
            <a:ext cx="151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Water Pump</a:t>
            </a:r>
            <a:endParaRPr lang="en-US" u="sng" dirty="0"/>
          </a:p>
        </p:txBody>
      </p:sp>
      <p:sp>
        <p:nvSpPr>
          <p:cNvPr id="49" name="Rectangle 48"/>
          <p:cNvSpPr/>
          <p:nvPr/>
        </p:nvSpPr>
        <p:spPr>
          <a:xfrm>
            <a:off x="6519745" y="5172018"/>
            <a:ext cx="128789" cy="13779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80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4623289" y="4058149"/>
            <a:ext cx="5257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23187" y="3070508"/>
            <a:ext cx="993760" cy="4198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4513" y="5323603"/>
            <a:ext cx="3542675" cy="124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513" y="5692935"/>
            <a:ext cx="3542675" cy="880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58795" y="5692935"/>
            <a:ext cx="2448393" cy="880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8795" y="6101000"/>
            <a:ext cx="2448393" cy="472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31773" y="5731668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Pump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82990" y="61927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94496" y="5323603"/>
            <a:ext cx="14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Revision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812" y="329784"/>
            <a:ext cx="11617377" cy="62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10859" y="609954"/>
            <a:ext cx="187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Analog Input Card</a:t>
            </a:r>
            <a:endParaRPr lang="en-US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11" y="800722"/>
            <a:ext cx="708540" cy="56092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627093" y="2783541"/>
            <a:ext cx="5029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31576" y="3715867"/>
            <a:ext cx="50292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623" y="4336978"/>
            <a:ext cx="1823805" cy="209722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4787153" y="3715867"/>
            <a:ext cx="0" cy="73510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60776" y="3715867"/>
            <a:ext cx="201168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56293" y="2783540"/>
            <a:ext cx="1828800" cy="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923" y="2469603"/>
            <a:ext cx="224959" cy="40806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771350" y="2547069"/>
            <a:ext cx="109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</a:t>
            </a:r>
            <a:r>
              <a:rPr lang="en-US" dirty="0" err="1" smtClean="0"/>
              <a:t>KOhm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629398" y="27488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634633" y="40047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8729850" y="2456156"/>
            <a:ext cx="115197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81829" y="2442708"/>
            <a:ext cx="0" cy="16184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23290" y="4058322"/>
            <a:ext cx="0" cy="3657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748" y="1208483"/>
            <a:ext cx="1583855" cy="193669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855801" y="1804422"/>
            <a:ext cx="25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Position Potential Divider</a:t>
            </a:r>
            <a:endParaRPr lang="en-US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5602428" y="4552524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DC Power Supply</a:t>
            </a:r>
            <a:endParaRPr lang="en-US" u="sng" dirty="0"/>
          </a:p>
        </p:txBody>
      </p:sp>
      <p:sp>
        <p:nvSpPr>
          <p:cNvPr id="80" name="Oval 79"/>
          <p:cNvSpPr/>
          <p:nvPr/>
        </p:nvSpPr>
        <p:spPr>
          <a:xfrm>
            <a:off x="6635128" y="36666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86439" y="274883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73543" y="366308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170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2017-08-13T12:32:23Z</dcterms:created>
  <dcterms:modified xsi:type="dcterms:W3CDTF">2017-08-29T12:09:33Z</dcterms:modified>
</cp:coreProperties>
</file>