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55A8-260B-4147-A30A-64F527D89704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4134-FB45-4276-A6F5-E1A74DF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9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55A8-260B-4147-A30A-64F527D89704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4134-FB45-4276-A6F5-E1A74DF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3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55A8-260B-4147-A30A-64F527D89704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4134-FB45-4276-A6F5-E1A74DF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7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55A8-260B-4147-A30A-64F527D89704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4134-FB45-4276-A6F5-E1A74DF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3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55A8-260B-4147-A30A-64F527D89704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4134-FB45-4276-A6F5-E1A74DF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6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55A8-260B-4147-A30A-64F527D89704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4134-FB45-4276-A6F5-E1A74DF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7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55A8-260B-4147-A30A-64F527D89704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4134-FB45-4276-A6F5-E1A74DF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5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55A8-260B-4147-A30A-64F527D89704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4134-FB45-4276-A6F5-E1A74DF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6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55A8-260B-4147-A30A-64F527D89704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4134-FB45-4276-A6F5-E1A74DF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55A8-260B-4147-A30A-64F527D89704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4134-FB45-4276-A6F5-E1A74DF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0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55A8-260B-4147-A30A-64F527D89704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4134-FB45-4276-A6F5-E1A74DF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7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555A8-260B-4147-A30A-64F527D89704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E4134-FB45-4276-A6F5-E1A74DF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6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55636" y="2619901"/>
            <a:ext cx="2384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Electric Wiring Diagram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64513" y="5323603"/>
            <a:ext cx="3542675" cy="1249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64513" y="5692935"/>
            <a:ext cx="3542675" cy="880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58795" y="5692935"/>
            <a:ext cx="2448393" cy="880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58795" y="6101000"/>
            <a:ext cx="2448393" cy="472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31773" y="5731668"/>
            <a:ext cx="21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 connection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82990" y="619273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94496" y="5323603"/>
            <a:ext cx="147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Revision 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4812" y="329784"/>
            <a:ext cx="11617377" cy="6250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073" y="2003154"/>
            <a:ext cx="1114286" cy="12952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33" y="609953"/>
            <a:ext cx="734734" cy="57815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64513" y="5323603"/>
            <a:ext cx="3542675" cy="1249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64513" y="5692935"/>
            <a:ext cx="3542675" cy="880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58795" y="5692935"/>
            <a:ext cx="2448393" cy="880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58795" y="6101000"/>
            <a:ext cx="2448393" cy="472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31773" y="5731668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Water Level Meas.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82990" y="6192736"/>
            <a:ext cx="91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4496" y="5323603"/>
            <a:ext cx="147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Revision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4812" y="329784"/>
            <a:ext cx="11617377" cy="6250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310859" y="609954"/>
            <a:ext cx="291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Analog Input Card  (4-20 mA)</a:t>
            </a:r>
            <a:endParaRPr lang="en-US" u="sng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629975" y="3591226"/>
            <a:ext cx="418795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9097848" y="260502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8232558" y="1185340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Water Pressure</a:t>
            </a:r>
          </a:p>
          <a:p>
            <a:r>
              <a:rPr lang="en-US" u="sng" dirty="0" smtClean="0"/>
              <a:t> Sensor</a:t>
            </a:r>
            <a:endParaRPr lang="en-US" u="sng" dirty="0"/>
          </a:p>
        </p:txBody>
      </p:sp>
      <p:sp>
        <p:nvSpPr>
          <p:cNvPr id="80" name="Oval 79"/>
          <p:cNvSpPr/>
          <p:nvPr/>
        </p:nvSpPr>
        <p:spPr>
          <a:xfrm>
            <a:off x="9091143" y="2241556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78586" y="259908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86347" y="3549022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1612" y="835476"/>
            <a:ext cx="2099232" cy="2004803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4585116" y="2290182"/>
            <a:ext cx="457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35583" y="2643185"/>
            <a:ext cx="85026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623" y="4336978"/>
            <a:ext cx="1823805" cy="20972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 flipV="1">
            <a:off x="4585116" y="2287276"/>
            <a:ext cx="0" cy="21012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830658" y="3584190"/>
            <a:ext cx="0" cy="8229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01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059" y="780655"/>
            <a:ext cx="3282263" cy="25471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17" y="911302"/>
            <a:ext cx="2416492" cy="2416492"/>
          </a:xfrm>
          <a:prstGeom prst="rect">
            <a:avLst/>
          </a:prstGeom>
        </p:spPr>
      </p:pic>
      <p:sp>
        <p:nvSpPr>
          <p:cNvPr id="6" name="AutoShape 2" descr="Image result for pc"/>
          <p:cNvSpPr>
            <a:spLocks noChangeAspect="1" noChangeArrowheads="1"/>
          </p:cNvSpPr>
          <p:nvPr/>
        </p:nvSpPr>
        <p:spPr bwMode="auto">
          <a:xfrm>
            <a:off x="155575" y="-309093"/>
            <a:ext cx="3151091" cy="236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" name="Elbow Connector 12"/>
          <p:cNvCxnSpPr/>
          <p:nvPr/>
        </p:nvCxnSpPr>
        <p:spPr>
          <a:xfrm rot="10800000" flipV="1">
            <a:off x="3065929" y="2866145"/>
            <a:ext cx="3924810" cy="10680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067141" y="3158138"/>
            <a:ext cx="0" cy="77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29403" y="3507701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192.168.1.20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54964" y="326167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192.168.1.1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136" y="4130108"/>
            <a:ext cx="3622360" cy="271677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06107" y="5608413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192.168.1.15</a:t>
            </a:r>
            <a:endParaRPr lang="en-US" dirty="0"/>
          </a:p>
        </p:txBody>
      </p:sp>
      <p:cxnSp>
        <p:nvCxnSpPr>
          <p:cNvPr id="9" name="Elbow Connector 8"/>
          <p:cNvCxnSpPr/>
          <p:nvPr/>
        </p:nvCxnSpPr>
        <p:spPr>
          <a:xfrm rot="5400000">
            <a:off x="5468547" y="3304263"/>
            <a:ext cx="2297501" cy="777620"/>
          </a:xfrm>
          <a:prstGeom prst="bentConnector3">
            <a:avLst>
              <a:gd name="adj1" fmla="val -41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364513" y="5323603"/>
            <a:ext cx="3542675" cy="1249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364513" y="5692935"/>
            <a:ext cx="3542675" cy="880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458795" y="5692935"/>
            <a:ext cx="2448393" cy="880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458795" y="6101000"/>
            <a:ext cx="2448393" cy="472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631773" y="5731668"/>
            <a:ext cx="21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 connection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682990" y="619273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394496" y="5323603"/>
            <a:ext cx="147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Revision 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84812" y="329784"/>
            <a:ext cx="11617377" cy="6250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1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64513" y="5323603"/>
            <a:ext cx="3542675" cy="1249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64513" y="5692935"/>
            <a:ext cx="3542675" cy="880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58795" y="5692935"/>
            <a:ext cx="2448393" cy="880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58795" y="6101000"/>
            <a:ext cx="2448393" cy="472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31773" y="5731668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PLC Power Supply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82990" y="619273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4496" y="5323603"/>
            <a:ext cx="147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Revision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4812" y="329784"/>
            <a:ext cx="11617377" cy="6250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652" y="568259"/>
            <a:ext cx="5381961" cy="417657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8509568" y="2019403"/>
            <a:ext cx="12879" cy="64394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725174" y="2018444"/>
            <a:ext cx="12879" cy="643944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90" y="583656"/>
            <a:ext cx="3466063" cy="3985677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H="1">
            <a:off x="5101915" y="583656"/>
            <a:ext cx="20205" cy="429783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93984" y="4845573"/>
            <a:ext cx="4537789" cy="91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611446" y="2977839"/>
            <a:ext cx="20327" cy="186865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873754" y="559463"/>
            <a:ext cx="2286000" cy="1012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87821" y="551922"/>
            <a:ext cx="0" cy="36247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219383" y="3441165"/>
            <a:ext cx="6439" cy="1291218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994516" y="450166"/>
            <a:ext cx="2294936" cy="17348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75384" y="453446"/>
            <a:ext cx="14068" cy="4246972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64383" y="4691744"/>
            <a:ext cx="2971800" cy="17348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8216354" y="3413029"/>
            <a:ext cx="978408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6200000" flipH="1">
            <a:off x="9210628" y="2618835"/>
            <a:ext cx="408067" cy="393527"/>
          </a:xfrm>
          <a:prstGeom prst="bentConnector3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008584" y="436098"/>
            <a:ext cx="0" cy="464234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9140250" y="3358517"/>
            <a:ext cx="137160" cy="13716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646728" y="1951575"/>
            <a:ext cx="137160" cy="13716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655721" y="2605641"/>
            <a:ext cx="137160" cy="13716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458515" y="1958061"/>
            <a:ext cx="137160" cy="1371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457642" y="2598557"/>
            <a:ext cx="137160" cy="1371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143175" y="2598557"/>
            <a:ext cx="137160" cy="1371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4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64513" y="5323603"/>
            <a:ext cx="3542675" cy="1249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64513" y="5692935"/>
            <a:ext cx="3542675" cy="880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58795" y="5692935"/>
            <a:ext cx="2448393" cy="880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58795" y="6101000"/>
            <a:ext cx="2448393" cy="472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31773" y="5731668"/>
            <a:ext cx="109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PLC Cards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82990" y="619273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4496" y="5323603"/>
            <a:ext cx="147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Revision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4812" y="329784"/>
            <a:ext cx="11617377" cy="6250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813538" y="795960"/>
            <a:ext cx="6161649" cy="4061467"/>
            <a:chOff x="2532185" y="854071"/>
            <a:chExt cx="4989416" cy="385860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2185" y="854071"/>
              <a:ext cx="2383698" cy="385860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1264" y="920677"/>
              <a:ext cx="537594" cy="3792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4152" y="917519"/>
              <a:ext cx="513428" cy="373170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5970" y="899413"/>
              <a:ext cx="544372" cy="373170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1310" y="915171"/>
              <a:ext cx="513428" cy="373170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5682" y="915171"/>
              <a:ext cx="485919" cy="3749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43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64513" y="5323603"/>
            <a:ext cx="3542675" cy="1249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64513" y="5692935"/>
            <a:ext cx="3542675" cy="880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58795" y="5692935"/>
            <a:ext cx="2448393" cy="880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58795" y="6101000"/>
            <a:ext cx="2448393" cy="472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31773" y="5731668"/>
            <a:ext cx="187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Water Valve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82990" y="619273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4496" y="5323603"/>
            <a:ext cx="147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Revision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4812" y="329784"/>
            <a:ext cx="11617377" cy="6250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45" y="609954"/>
            <a:ext cx="694845" cy="533844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1941342" y="2532185"/>
            <a:ext cx="292608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00800" y="2546252"/>
            <a:ext cx="14068" cy="73292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459458" y="2683937"/>
            <a:ext cx="0" cy="5952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913479" y="2683937"/>
            <a:ext cx="3540980" cy="0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914400" y="2535619"/>
            <a:ext cx="67524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13479" y="2532185"/>
            <a:ext cx="0" cy="1517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52260" y="3279175"/>
            <a:ext cx="4485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93500" y="3279175"/>
            <a:ext cx="32136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929" y="2029056"/>
            <a:ext cx="1905000" cy="190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57613" y="1900266"/>
            <a:ext cx="979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Relay R1</a:t>
            </a:r>
            <a:endParaRPr lang="en-US" u="sn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845" y="2269597"/>
            <a:ext cx="1665697" cy="296123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64513" y="1555069"/>
            <a:ext cx="201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Samson Water Control Valve</a:t>
            </a:r>
            <a:endParaRPr lang="en-US" u="sng" dirty="0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7518798" y="2659872"/>
            <a:ext cx="0" cy="1517904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7166499" y="3545730"/>
            <a:ext cx="23500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414868" y="2656744"/>
            <a:ext cx="1109421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170637" y="2916553"/>
            <a:ext cx="0" cy="621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52315" y="2916553"/>
            <a:ext cx="7190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9509308" y="3555458"/>
            <a:ext cx="0" cy="4544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118242" y="3914739"/>
            <a:ext cx="0" cy="9144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90846" y="2267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2087528" y="2260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1748" y="1208483"/>
            <a:ext cx="1583855" cy="1936694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310859" y="609954"/>
            <a:ext cx="199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Digital Output Card</a:t>
            </a:r>
            <a:endParaRPr lang="en-US" u="sng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4473526" y="3279175"/>
            <a:ext cx="4485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093500" y="3279175"/>
            <a:ext cx="32136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987752" y="3987342"/>
            <a:ext cx="128789" cy="13779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099102" y="3555458"/>
            <a:ext cx="191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220 VAC Terminals</a:t>
            </a:r>
            <a:endParaRPr lang="en-US" u="sng" dirty="0"/>
          </a:p>
        </p:txBody>
      </p:sp>
      <p:sp>
        <p:nvSpPr>
          <p:cNvPr id="63" name="TextBox 62"/>
          <p:cNvSpPr txBox="1"/>
          <p:nvPr/>
        </p:nvSpPr>
        <p:spPr>
          <a:xfrm>
            <a:off x="4526519" y="4287412"/>
            <a:ext cx="168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0 VAC Terminals</a:t>
            </a:r>
            <a:endParaRPr lang="en-US" u="sng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4126269" y="4174085"/>
            <a:ext cx="3401568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372127" y="4864736"/>
            <a:ext cx="27432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8106335" y="3835164"/>
            <a:ext cx="100584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8106333" y="3840533"/>
            <a:ext cx="0" cy="100584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9118242" y="3827655"/>
            <a:ext cx="0" cy="19202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77501" y="4864736"/>
            <a:ext cx="184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Ground Terminals</a:t>
            </a:r>
            <a:endParaRPr lang="en-US" u="sng" dirty="0"/>
          </a:p>
        </p:txBody>
      </p:sp>
      <p:sp>
        <p:nvSpPr>
          <p:cNvPr id="71" name="Rectangle 70"/>
          <p:cNvSpPr/>
          <p:nvPr/>
        </p:nvSpPr>
        <p:spPr>
          <a:xfrm>
            <a:off x="5286368" y="4719296"/>
            <a:ext cx="128789" cy="1377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6608778" y="5241468"/>
            <a:ext cx="2011680" cy="2493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8613697" y="3918081"/>
            <a:ext cx="0" cy="132588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8613697" y="3924790"/>
            <a:ext cx="292608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8912012" y="3934290"/>
            <a:ext cx="0" cy="9144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519745" y="5172018"/>
            <a:ext cx="128789" cy="137795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80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1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64513" y="5323603"/>
            <a:ext cx="3542675" cy="1249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64513" y="5692935"/>
            <a:ext cx="3542675" cy="880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58795" y="5692935"/>
            <a:ext cx="2448393" cy="880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58795" y="6101000"/>
            <a:ext cx="2448393" cy="472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31773" y="5731668"/>
            <a:ext cx="186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Water Valve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82990" y="619273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4496" y="5323603"/>
            <a:ext cx="147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Revision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4812" y="329784"/>
            <a:ext cx="11617377" cy="6250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45" y="609954"/>
            <a:ext cx="694845" cy="533844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2679405" y="2532185"/>
            <a:ext cx="2462337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00800" y="2546252"/>
            <a:ext cx="14068" cy="73292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459458" y="2683937"/>
            <a:ext cx="0" cy="5952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913479" y="2683937"/>
            <a:ext cx="3540980" cy="0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914400" y="2936215"/>
            <a:ext cx="67524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13479" y="2693549"/>
            <a:ext cx="0" cy="2743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73526" y="3279175"/>
            <a:ext cx="4485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93500" y="3279175"/>
            <a:ext cx="32136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929" y="2029056"/>
            <a:ext cx="1905000" cy="190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57613" y="1900266"/>
            <a:ext cx="979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Relay R2</a:t>
            </a:r>
            <a:endParaRPr lang="en-US" u="sn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845" y="2269597"/>
            <a:ext cx="1665697" cy="296123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281110" y="1612035"/>
            <a:ext cx="2114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Samson Water Control Valve</a:t>
            </a:r>
            <a:endParaRPr lang="en-US" u="sng" dirty="0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9316362" y="3760631"/>
            <a:ext cx="0" cy="2468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7172184" y="3760631"/>
            <a:ext cx="214884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14868" y="2655801"/>
            <a:ext cx="1024128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441660" y="2655801"/>
            <a:ext cx="0" cy="152642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987752" y="3987342"/>
            <a:ext cx="128789" cy="13779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99102" y="3555458"/>
            <a:ext cx="191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220 VAC Terminals</a:t>
            </a:r>
            <a:endParaRPr lang="en-US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4526519" y="4287412"/>
            <a:ext cx="168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0 VAC Terminals</a:t>
            </a:r>
            <a:endParaRPr lang="en-US" u="sng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116541" y="4174085"/>
            <a:ext cx="3328416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52315" y="2916553"/>
            <a:ext cx="7190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164943" y="2920355"/>
            <a:ext cx="0" cy="84124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372127" y="4864736"/>
            <a:ext cx="27432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106335" y="3835164"/>
            <a:ext cx="100584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106333" y="3840533"/>
            <a:ext cx="0" cy="100584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118242" y="3827655"/>
            <a:ext cx="0" cy="19202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874874" y="2936215"/>
            <a:ext cx="804531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79404" y="2541024"/>
            <a:ext cx="0" cy="39319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90846" y="2661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151306" y="26649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1748" y="1208483"/>
            <a:ext cx="1583855" cy="193669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310859" y="609954"/>
            <a:ext cx="199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Digital Output Card</a:t>
            </a:r>
            <a:endParaRPr lang="en-US" u="sng" dirty="0"/>
          </a:p>
        </p:txBody>
      </p:sp>
      <p:sp>
        <p:nvSpPr>
          <p:cNvPr id="48" name="Rectangle 47"/>
          <p:cNvSpPr/>
          <p:nvPr/>
        </p:nvSpPr>
        <p:spPr>
          <a:xfrm>
            <a:off x="6519745" y="5172018"/>
            <a:ext cx="128789" cy="137795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80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77501" y="4864736"/>
            <a:ext cx="184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Ground Terminals</a:t>
            </a:r>
            <a:endParaRPr lang="en-US" u="sng" dirty="0"/>
          </a:p>
        </p:txBody>
      </p:sp>
      <p:sp>
        <p:nvSpPr>
          <p:cNvPr id="34" name="Rectangle 33"/>
          <p:cNvSpPr/>
          <p:nvPr/>
        </p:nvSpPr>
        <p:spPr>
          <a:xfrm>
            <a:off x="5286368" y="4719296"/>
            <a:ext cx="128789" cy="1377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6671683" y="5241468"/>
            <a:ext cx="1920240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613697" y="3918081"/>
            <a:ext cx="0" cy="132588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8613697" y="3924790"/>
            <a:ext cx="292608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8912012" y="3934290"/>
            <a:ext cx="0" cy="9144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9505289" y="3756709"/>
            <a:ext cx="0" cy="34360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364513" y="5323603"/>
            <a:ext cx="3542675" cy="1249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64513" y="5692935"/>
            <a:ext cx="3542675" cy="880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58795" y="5692935"/>
            <a:ext cx="2448393" cy="880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58795" y="6101000"/>
            <a:ext cx="2448393" cy="472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31773" y="5731668"/>
            <a:ext cx="180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Drain Valve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82990" y="619273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</a:t>
            </a:r>
            <a:r>
              <a:rPr lang="en-US" dirty="0"/>
              <a:t>7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394496" y="5323603"/>
            <a:ext cx="147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Revision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4812" y="329784"/>
            <a:ext cx="11617377" cy="6250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45" y="609954"/>
            <a:ext cx="694845" cy="533844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2679405" y="2532185"/>
            <a:ext cx="2462337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00800" y="2546252"/>
            <a:ext cx="14068" cy="73292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459458" y="2683937"/>
            <a:ext cx="0" cy="5952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913479" y="2683937"/>
            <a:ext cx="3540980" cy="0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914400" y="3301976"/>
            <a:ext cx="67524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13479" y="2693549"/>
            <a:ext cx="0" cy="62179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73526" y="3279175"/>
            <a:ext cx="4485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93500" y="3279175"/>
            <a:ext cx="32136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929" y="2029056"/>
            <a:ext cx="1905000" cy="190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57613" y="1900266"/>
            <a:ext cx="979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Relay R3</a:t>
            </a:r>
            <a:endParaRPr lang="en-US" u="sng" dirty="0"/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8096320" y="3760631"/>
            <a:ext cx="1412747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14868" y="2655801"/>
            <a:ext cx="1673064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087932" y="2655801"/>
            <a:ext cx="0" cy="110483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49417" y="3739030"/>
            <a:ext cx="128789" cy="13779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60767" y="3307146"/>
            <a:ext cx="191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220 VAC Terminals</a:t>
            </a:r>
            <a:endParaRPr lang="en-US" u="sng" dirty="0"/>
          </a:p>
        </p:txBody>
      </p:sp>
      <p:sp>
        <p:nvSpPr>
          <p:cNvPr id="34" name="Rectangle 33"/>
          <p:cNvSpPr/>
          <p:nvPr/>
        </p:nvSpPr>
        <p:spPr>
          <a:xfrm>
            <a:off x="5002775" y="4470984"/>
            <a:ext cx="128789" cy="13779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088184" y="4039100"/>
            <a:ext cx="168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0 VAC Terminals</a:t>
            </a:r>
            <a:endParaRPr lang="en-US" u="sng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678206" y="3914739"/>
            <a:ext cx="3493176" cy="11034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52315" y="2916553"/>
            <a:ext cx="719067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179011" y="2906287"/>
            <a:ext cx="0" cy="100584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053948" y="4645560"/>
            <a:ext cx="356616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623678" y="3915839"/>
            <a:ext cx="5029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618797" y="3927617"/>
            <a:ext cx="0" cy="71323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118242" y="3914739"/>
            <a:ext cx="0" cy="12801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874874" y="3301982"/>
            <a:ext cx="804531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79404" y="2526956"/>
            <a:ext cx="0" cy="78638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90846" y="3027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2151306" y="30306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10859" y="609954"/>
            <a:ext cx="199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Digital Output Card</a:t>
            </a:r>
            <a:endParaRPr lang="en-US" u="sn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879" y="1953052"/>
            <a:ext cx="1162330" cy="1583014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 flipV="1">
            <a:off x="6591631" y="5241468"/>
            <a:ext cx="3920532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0505855" y="3772205"/>
            <a:ext cx="0" cy="146304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868382" y="3760630"/>
            <a:ext cx="645618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9870301" y="3757451"/>
            <a:ext cx="0" cy="27432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874171" y="4045677"/>
            <a:ext cx="439838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751847" y="4045677"/>
            <a:ext cx="439838" cy="367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365" y="4115810"/>
            <a:ext cx="249945" cy="249945"/>
          </a:xfrm>
          <a:prstGeom prst="rect">
            <a:avLst/>
          </a:prstGeom>
          <a:noFill/>
        </p:spPr>
      </p:pic>
      <p:sp>
        <p:nvSpPr>
          <p:cNvPr id="64" name="Rectangle 63"/>
          <p:cNvSpPr/>
          <p:nvPr/>
        </p:nvSpPr>
        <p:spPr>
          <a:xfrm>
            <a:off x="9315288" y="4046541"/>
            <a:ext cx="439838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77501" y="4864736"/>
            <a:ext cx="184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Ground Terminals</a:t>
            </a:r>
            <a:endParaRPr lang="en-US" u="sng" dirty="0"/>
          </a:p>
        </p:txBody>
      </p:sp>
      <p:sp>
        <p:nvSpPr>
          <p:cNvPr id="68" name="TextBox 67"/>
          <p:cNvSpPr txBox="1"/>
          <p:nvPr/>
        </p:nvSpPr>
        <p:spPr>
          <a:xfrm>
            <a:off x="8819544" y="2783957"/>
            <a:ext cx="1517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Drain Solenoid Valve</a:t>
            </a:r>
            <a:endParaRPr lang="en-US" u="sng" dirty="0"/>
          </a:p>
        </p:txBody>
      </p:sp>
      <p:sp>
        <p:nvSpPr>
          <p:cNvPr id="49" name="Rectangle 48"/>
          <p:cNvSpPr/>
          <p:nvPr/>
        </p:nvSpPr>
        <p:spPr>
          <a:xfrm>
            <a:off x="6519745" y="5172018"/>
            <a:ext cx="128789" cy="137795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80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6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847" y="1326523"/>
            <a:ext cx="2046065" cy="192511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flipV="1">
            <a:off x="9505289" y="3756709"/>
            <a:ext cx="0" cy="34360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364513" y="5323603"/>
            <a:ext cx="3542675" cy="1249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64513" y="5692935"/>
            <a:ext cx="3542675" cy="880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58795" y="5692935"/>
            <a:ext cx="2448393" cy="880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58795" y="6101000"/>
            <a:ext cx="2448393" cy="472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31773" y="5731668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Pump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82990" y="619273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4496" y="5323603"/>
            <a:ext cx="147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Revision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4812" y="329784"/>
            <a:ext cx="11617377" cy="6250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45" y="609954"/>
            <a:ext cx="694845" cy="533844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2679405" y="2532185"/>
            <a:ext cx="2462337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00800" y="2546252"/>
            <a:ext cx="14068" cy="73292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459458" y="2683937"/>
            <a:ext cx="0" cy="5952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913479" y="2683937"/>
            <a:ext cx="3540980" cy="0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914400" y="3880197"/>
            <a:ext cx="67524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13479" y="2693549"/>
            <a:ext cx="0" cy="11887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73526" y="3279175"/>
            <a:ext cx="4485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93500" y="3279175"/>
            <a:ext cx="32136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929" y="2029056"/>
            <a:ext cx="1905000" cy="190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57613" y="1900266"/>
            <a:ext cx="979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Relay R4</a:t>
            </a:r>
            <a:endParaRPr lang="en-US" u="sng" dirty="0"/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8096320" y="3760631"/>
            <a:ext cx="1412747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14868" y="2655801"/>
            <a:ext cx="1673064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087932" y="2655801"/>
            <a:ext cx="0" cy="110483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49417" y="3739030"/>
            <a:ext cx="128789" cy="13779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60767" y="3307146"/>
            <a:ext cx="191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220 VAC Terminals</a:t>
            </a:r>
            <a:endParaRPr lang="en-US" u="sng" dirty="0"/>
          </a:p>
        </p:txBody>
      </p:sp>
      <p:sp>
        <p:nvSpPr>
          <p:cNvPr id="34" name="Rectangle 33"/>
          <p:cNvSpPr/>
          <p:nvPr/>
        </p:nvSpPr>
        <p:spPr>
          <a:xfrm>
            <a:off x="5002775" y="4470984"/>
            <a:ext cx="128789" cy="13779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088184" y="4039100"/>
            <a:ext cx="168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0 VAC Terminals</a:t>
            </a:r>
            <a:endParaRPr lang="en-US" u="sng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678206" y="3914739"/>
            <a:ext cx="3493176" cy="11034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52315" y="2916553"/>
            <a:ext cx="719067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179011" y="2906287"/>
            <a:ext cx="0" cy="100584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053948" y="4645560"/>
            <a:ext cx="356616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623678" y="3915839"/>
            <a:ext cx="5029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618797" y="3927617"/>
            <a:ext cx="0" cy="71323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118242" y="3914739"/>
            <a:ext cx="0" cy="12801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874874" y="3880203"/>
            <a:ext cx="804531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79404" y="2526956"/>
            <a:ext cx="0" cy="13716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90846" y="3605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151306" y="3608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10859" y="609954"/>
            <a:ext cx="199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Digital Output Card</a:t>
            </a:r>
            <a:endParaRPr lang="en-US" u="sng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591631" y="5241468"/>
            <a:ext cx="3920532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0505855" y="3772205"/>
            <a:ext cx="0" cy="146304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868382" y="3760630"/>
            <a:ext cx="645618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9870301" y="3757451"/>
            <a:ext cx="0" cy="27432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874171" y="4045677"/>
            <a:ext cx="439838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751847" y="4045677"/>
            <a:ext cx="439838" cy="367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365" y="4115810"/>
            <a:ext cx="249945" cy="249945"/>
          </a:xfrm>
          <a:prstGeom prst="rect">
            <a:avLst/>
          </a:prstGeom>
          <a:noFill/>
        </p:spPr>
      </p:pic>
      <p:sp>
        <p:nvSpPr>
          <p:cNvPr id="64" name="Rectangle 63"/>
          <p:cNvSpPr/>
          <p:nvPr/>
        </p:nvSpPr>
        <p:spPr>
          <a:xfrm>
            <a:off x="9315288" y="4046541"/>
            <a:ext cx="439838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77501" y="4864736"/>
            <a:ext cx="184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Ground Terminals</a:t>
            </a:r>
            <a:endParaRPr lang="en-US" u="sng" dirty="0"/>
          </a:p>
        </p:txBody>
      </p:sp>
      <p:sp>
        <p:nvSpPr>
          <p:cNvPr id="68" name="TextBox 67"/>
          <p:cNvSpPr txBox="1"/>
          <p:nvPr/>
        </p:nvSpPr>
        <p:spPr>
          <a:xfrm>
            <a:off x="8819544" y="2783957"/>
            <a:ext cx="151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Water Pump</a:t>
            </a:r>
            <a:endParaRPr lang="en-US" u="sng" dirty="0"/>
          </a:p>
        </p:txBody>
      </p:sp>
      <p:sp>
        <p:nvSpPr>
          <p:cNvPr id="49" name="Rectangle 48"/>
          <p:cNvSpPr/>
          <p:nvPr/>
        </p:nvSpPr>
        <p:spPr>
          <a:xfrm>
            <a:off x="6519745" y="5172018"/>
            <a:ext cx="128789" cy="137795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80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/>
          <p:cNvCxnSpPr/>
          <p:nvPr/>
        </p:nvCxnSpPr>
        <p:spPr>
          <a:xfrm>
            <a:off x="4623289" y="4058149"/>
            <a:ext cx="52578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23187" y="3070508"/>
            <a:ext cx="993760" cy="4198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64513" y="5323603"/>
            <a:ext cx="3542675" cy="1249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64513" y="5692935"/>
            <a:ext cx="3542675" cy="880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58795" y="5692935"/>
            <a:ext cx="2448393" cy="880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58795" y="6101000"/>
            <a:ext cx="2448393" cy="472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31773" y="5731668"/>
            <a:ext cx="211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Water Valve Position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82990" y="619273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</a:t>
            </a:r>
            <a:r>
              <a:rPr lang="en-US" dirty="0"/>
              <a:t>9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394496" y="5323603"/>
            <a:ext cx="147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Revision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4812" y="329784"/>
            <a:ext cx="11617377" cy="6250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310859" y="609954"/>
            <a:ext cx="293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Analog Input Card (0-10 VDC)</a:t>
            </a:r>
            <a:endParaRPr lang="en-US" u="sn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111" y="800722"/>
            <a:ext cx="708540" cy="560927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627093" y="2783541"/>
            <a:ext cx="5029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631576" y="3715867"/>
            <a:ext cx="50292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623" y="4336978"/>
            <a:ext cx="1823805" cy="2097221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 flipV="1">
            <a:off x="4787153" y="3715867"/>
            <a:ext cx="0" cy="735109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660776" y="3715867"/>
            <a:ext cx="201168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656293" y="2783540"/>
            <a:ext cx="1828800" cy="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3923" y="2469603"/>
            <a:ext cx="224959" cy="408065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8771350" y="2547069"/>
            <a:ext cx="109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1.4 </a:t>
            </a:r>
            <a:r>
              <a:rPr lang="en-US" dirty="0" err="1" smtClean="0"/>
              <a:t>KOhm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6629398" y="274883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6634633" y="400476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>
            <a:off x="8729850" y="2456156"/>
            <a:ext cx="115197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881829" y="2442708"/>
            <a:ext cx="0" cy="16184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623290" y="4058322"/>
            <a:ext cx="0" cy="36576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1748" y="1208483"/>
            <a:ext cx="1583855" cy="1936694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7855801" y="1804422"/>
            <a:ext cx="255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Position Potential Divider</a:t>
            </a:r>
            <a:endParaRPr lang="en-US" u="sng" dirty="0"/>
          </a:p>
        </p:txBody>
      </p:sp>
      <p:sp>
        <p:nvSpPr>
          <p:cNvPr id="79" name="TextBox 78"/>
          <p:cNvSpPr txBox="1"/>
          <p:nvPr/>
        </p:nvSpPr>
        <p:spPr>
          <a:xfrm>
            <a:off x="5602428" y="4552524"/>
            <a:ext cx="177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DC Power Supply</a:t>
            </a:r>
            <a:endParaRPr lang="en-US" u="sng" dirty="0"/>
          </a:p>
        </p:txBody>
      </p:sp>
      <p:sp>
        <p:nvSpPr>
          <p:cNvPr id="80" name="Oval 79"/>
          <p:cNvSpPr/>
          <p:nvPr/>
        </p:nvSpPr>
        <p:spPr>
          <a:xfrm>
            <a:off x="6635128" y="36666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586439" y="2748839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573543" y="3663085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3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196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38</cp:revision>
  <dcterms:created xsi:type="dcterms:W3CDTF">2017-08-13T12:32:23Z</dcterms:created>
  <dcterms:modified xsi:type="dcterms:W3CDTF">2017-09-12T11:56:05Z</dcterms:modified>
</cp:coreProperties>
</file>