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899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6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1229409"/>
            <a:ext cx="4873752" cy="4086361"/>
          </a:xfrm>
        </p:spPr>
        <p:txBody>
          <a:bodyPr/>
          <a:lstStyle/>
          <a:p>
            <a:r>
              <a:rPr lang="en-US" sz="2400" dirty="0"/>
              <a:t>Alexander Peebles</a:t>
            </a:r>
          </a:p>
          <a:p>
            <a:r>
              <a:rPr lang="en-US" sz="2400" dirty="0"/>
              <a:t>200376601</a:t>
            </a:r>
          </a:p>
          <a:p>
            <a:r>
              <a:rPr lang="en-US" sz="2400" dirty="0"/>
              <a:t>COMP3025</a:t>
            </a:r>
          </a:p>
          <a:p>
            <a:r>
              <a:rPr lang="en-US" sz="2400" dirty="0"/>
              <a:t>Mobile and Pervasive Computing – 01 </a:t>
            </a:r>
          </a:p>
          <a:p>
            <a:r>
              <a:rPr lang="en-US" sz="2400" dirty="0"/>
              <a:t>Assignment 3 </a:t>
            </a:r>
            <a:r>
              <a:rPr lang="en-US" sz="2400"/>
              <a:t>– To Do App UI</a:t>
            </a:r>
            <a:endParaRPr lang="en-US" sz="2400" dirty="0"/>
          </a:p>
        </p:txBody>
      </p:sp>
      <p:pic>
        <p:nvPicPr>
          <p:cNvPr id="5" name="Picture Placeholder 4" descr="A person in a suit&#10;&#10;Description automatically generated">
            <a:extLst>
              <a:ext uri="{FF2B5EF4-FFF2-40B4-BE49-F238E27FC236}">
                <a16:creationId xmlns:a16="http://schemas.microsoft.com/office/drawing/2014/main" id="{4752C89D-FA76-4E4B-88C8-15B2FD44FE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801" b="18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{A04F5E2B-133A-47F4-A7CE-EBAC0267481C}tf11429527_win32</Template>
  <TotalTime>38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Karla</vt:lpstr>
      <vt:lpstr>Univers Condensed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Peebles</dc:creator>
  <cp:lastModifiedBy>Alexander Peebles</cp:lastModifiedBy>
  <cp:revision>3</cp:revision>
  <dcterms:created xsi:type="dcterms:W3CDTF">2024-06-03T01:22:40Z</dcterms:created>
  <dcterms:modified xsi:type="dcterms:W3CDTF">2024-07-23T03:07:08Z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