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ownloads\Screen-Recording-Made-with-RecordCast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ru-RU" dirty="0" smtClean="0"/>
              <a:t>Видеоигра </a:t>
            </a:r>
            <a:r>
              <a:rPr lang="en-US" dirty="0" err="1" smtClean="0"/>
              <a:t>PacMan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 тему</a:t>
            </a:r>
            <a:r>
              <a:rPr lang="en-US" dirty="0" smtClean="0"/>
              <a:t>: “</a:t>
            </a:r>
            <a:r>
              <a:rPr lang="en-US" dirty="0" err="1" smtClean="0"/>
              <a:t>PyGame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857892"/>
            <a:ext cx="6400800" cy="1752600"/>
          </a:xfrm>
        </p:spPr>
        <p:txBody>
          <a:bodyPr/>
          <a:lstStyle/>
          <a:p>
            <a:r>
              <a:rPr lang="ru-RU" dirty="0" smtClean="0"/>
              <a:t>Выполнил: Задорожный А.С.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описание.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00201"/>
            <a:ext cx="8258204" cy="290037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PacMan</a:t>
            </a:r>
            <a:r>
              <a:rPr lang="en-US" sz="2400" dirty="0" smtClean="0"/>
              <a:t> – </a:t>
            </a:r>
            <a:r>
              <a:rPr lang="ru-RU" sz="2400" dirty="0" smtClean="0"/>
              <a:t>аналог аркадной видеоигры, разработанная японской компанией </a:t>
            </a:r>
            <a:r>
              <a:rPr lang="ru-RU" sz="2400" dirty="0" err="1" smtClean="0"/>
              <a:t>Namco</a:t>
            </a:r>
            <a:r>
              <a:rPr lang="ru-RU" sz="2400" dirty="0" smtClean="0"/>
              <a:t> и вышедшая в 1980 году. Задача игрока - управляя </a:t>
            </a:r>
            <a:r>
              <a:rPr lang="ru-RU" sz="2400" dirty="0" err="1" smtClean="0"/>
              <a:t>Пакманом</a:t>
            </a:r>
            <a:r>
              <a:rPr lang="ru-RU" sz="2400" dirty="0" smtClean="0"/>
              <a:t>, съесть все точки в лабиринте, избегая встречи с привидениями, которые гоняются за героем. С повышением уровня игры изменяется только её сложность, архитектура лабиринта остаётся идентичной.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4357695"/>
            <a:ext cx="81439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  </a:t>
            </a:r>
            <a:r>
              <a:rPr lang="ru-RU" sz="2000" dirty="0" smtClean="0"/>
              <a:t>Я выбрал для реализации именно эту игру, так как она считается одним из символичных и культовых игр 1980-1990 годов. </a:t>
            </a:r>
            <a:r>
              <a:rPr lang="ru-RU" sz="2000" i="1" dirty="0" err="1" smtClean="0"/>
              <a:t>Pac-Man</a:t>
            </a:r>
            <a:r>
              <a:rPr lang="ru-RU" sz="2000" dirty="0" smtClean="0"/>
              <a:t> дала начало одноимённой серии игр, в которой вышло множество продолжений на различных платформах, включая аркадные автоматы, домашние игровые системы, компьютеры и мобильные телефоны. Помимо этого, вышло множество клонов, подражаний и нелегальных копий.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42852"/>
            <a:ext cx="8643998" cy="64119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проекте реализованы два класса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Класс самого </a:t>
            </a:r>
            <a:r>
              <a:rPr lang="ru-RU" dirty="0" err="1" smtClean="0"/>
              <a:t>Пакмана</a:t>
            </a:r>
            <a:r>
              <a:rPr lang="ru-RU" dirty="0" smtClean="0"/>
              <a:t>(</a:t>
            </a:r>
            <a:r>
              <a:rPr lang="en-US" dirty="0" smtClean="0"/>
              <a:t>class </a:t>
            </a:r>
            <a:r>
              <a:rPr lang="en-US" dirty="0" err="1" smtClean="0"/>
              <a:t>PacMan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Класс порталов(</a:t>
            </a:r>
            <a:r>
              <a:rPr lang="en-US" dirty="0" smtClean="0"/>
              <a:t>class Portals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Класс дополнительных ускорителей, которые дают определенные улучшения(</a:t>
            </a:r>
            <a:r>
              <a:rPr lang="en-US" dirty="0" smtClean="0"/>
              <a:t>class </a:t>
            </a:r>
            <a:r>
              <a:rPr lang="en-US" dirty="0" err="1" smtClean="0"/>
              <a:t>PowerUP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А также многие функции для работы с этими классами</a:t>
            </a:r>
          </a:p>
          <a:p>
            <a:r>
              <a:rPr lang="ru-RU" dirty="0" err="1" smtClean="0"/>
              <a:t>Фунции</a:t>
            </a:r>
            <a:r>
              <a:rPr lang="ru-RU" dirty="0" smtClean="0"/>
              <a:t> </a:t>
            </a:r>
            <a:r>
              <a:rPr lang="ru-RU" dirty="0" err="1" smtClean="0"/>
              <a:t>отрисовки</a:t>
            </a:r>
            <a:r>
              <a:rPr lang="ru-RU" dirty="0" smtClean="0"/>
              <a:t> персонажей</a:t>
            </a:r>
          </a:p>
          <a:p>
            <a:r>
              <a:rPr lang="ru-RU" dirty="0" err="1" smtClean="0"/>
              <a:t>Фунции</a:t>
            </a:r>
            <a:r>
              <a:rPr lang="ru-RU" dirty="0" smtClean="0"/>
              <a:t> для работы с координатами</a:t>
            </a:r>
          </a:p>
          <a:p>
            <a:r>
              <a:rPr lang="ru-RU" dirty="0" smtClean="0"/>
              <a:t>Функции для работы с изображениями </a:t>
            </a:r>
          </a:p>
          <a:p>
            <a:r>
              <a:rPr lang="ru-RU" dirty="0" smtClean="0"/>
              <a:t>И другие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2543164" cy="5911873"/>
          </a:xfrm>
        </p:spPr>
        <p:txBody>
          <a:bodyPr/>
          <a:lstStyle/>
          <a:p>
            <a:r>
              <a:rPr lang="ru-RU" dirty="0" smtClean="0"/>
              <a:t>Заставка игры, для начала нажать на зеленый </a:t>
            </a:r>
            <a:r>
              <a:rPr lang="ru-RU" dirty="0" err="1" smtClean="0"/>
              <a:t>джостик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Экран проигрыша</a:t>
            </a:r>
          </a:p>
          <a:p>
            <a:endParaRPr lang="ru-RU" dirty="0"/>
          </a:p>
        </p:txBody>
      </p:sp>
      <p:pic>
        <p:nvPicPr>
          <p:cNvPr id="1026" name="Picture 2" descr="C:\Users\User\Desktop\Literature\Screenshot_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5646" y="142852"/>
            <a:ext cx="6038354" cy="3534076"/>
          </a:xfrm>
          <a:prstGeom prst="rect">
            <a:avLst/>
          </a:prstGeom>
          <a:noFill/>
        </p:spPr>
      </p:pic>
      <p:pic>
        <p:nvPicPr>
          <p:cNvPr id="1027" name="Picture 3" descr="C:\Users\User\Desktop\Literature\Screenshot_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857628"/>
            <a:ext cx="5192700" cy="2861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Видеообзор</a:t>
            </a:r>
            <a:r>
              <a:rPr lang="ru-RU" dirty="0" smtClean="0"/>
              <a:t> игры.</a:t>
            </a:r>
            <a:endParaRPr lang="ru-RU" dirty="0"/>
          </a:p>
        </p:txBody>
      </p:sp>
      <p:pic>
        <p:nvPicPr>
          <p:cNvPr id="7" name="Screen-Recording-Made-with-RecordCast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8596" y="1785926"/>
            <a:ext cx="8382058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43042" y="2714620"/>
            <a:ext cx="6215106" cy="31686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800" dirty="0" smtClean="0"/>
              <a:t>Спасибо за просмотр</a:t>
            </a:r>
            <a:endParaRPr lang="ru-RU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138</Words>
  <PresentationFormat>Экран (4:3)</PresentationFormat>
  <Paragraphs>19</Paragraphs>
  <Slides>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Проект  Видеоигра PacMan На тему: “PyGame”</vt:lpstr>
      <vt:lpstr>Идея и описание.</vt:lpstr>
      <vt:lpstr>Слайд 3</vt:lpstr>
      <vt:lpstr>Слайд 4</vt:lpstr>
      <vt:lpstr>Видеообзор игры.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Видеоигра PacMan На тему: “PyGame”</dc:title>
  <dc:creator>User</dc:creator>
  <cp:lastModifiedBy>User</cp:lastModifiedBy>
  <cp:revision>14</cp:revision>
  <dcterms:created xsi:type="dcterms:W3CDTF">2021-02-09T08:49:25Z</dcterms:created>
  <dcterms:modified xsi:type="dcterms:W3CDTF">2021-02-11T17:20:17Z</dcterms:modified>
</cp:coreProperties>
</file>