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96AD-AA09-416D-92F8-186DBB7B3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D9233-C3BE-4723-9984-23CDB67D2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C30C-9242-467A-9CDF-2528DAFB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B6E54-577A-4245-A7DB-2DB239F6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EFDE-8873-4EC6-8341-4BC4BB2A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39DA-DF3A-432B-87E0-260EF22C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7AF2E-FF75-4797-AC93-EA9E634B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1144-38EC-4977-A2F0-0CA7C6D2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3F06-2704-46C7-8881-F46255B1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F28E-6E54-4392-8ACB-06DB541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3204D-F0A4-448B-B298-F1D3B983E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AF90-10A8-4D3D-85E7-CEF23FC56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B08B3-8019-4393-AFB9-88E31077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EE3E3-82DC-4ED5-8D51-56A8285A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1D31-E03F-4C93-A99D-D9AA8B1F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A2F0-0D71-4A27-A00B-80D5BA60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9304-E26A-42B2-8BC3-289F1A34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0CD7-C6E8-4ED4-B5AE-AD54B421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F299-E534-40BC-8E8D-A53A93B8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30F1-2D06-4FF1-B66C-7C709146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C333-0E34-4B5A-A258-C1DCCEE7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498E-E7A7-4E7F-A29C-DD61E50D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1EEC-AE2D-46FB-8417-3A7A1E12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76CD-23CD-424E-8A3F-54250CAF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5AF0-1097-4D75-9F86-24454605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D7BC-410B-4368-A85E-A9147237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BB50-8FF9-4BB5-B454-6ACFF4EA6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B767B-D8BC-498A-ADFD-3DBE204EE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59A9-DDEA-4DF5-8B03-C2DCFED1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E659A-7AF9-4C02-A859-AA09A824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FA0A-92C7-48EB-B62C-1103F87A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7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D8FC-BBCE-489D-8442-0DB6A88E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940C-C6B7-44DB-9228-FE0B7C86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DB33-DFE4-4F08-9E0A-0BF74893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EEBE2-9123-4A45-8B1B-B03248E0D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B2BE2-58AD-4906-A526-73000F265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B7453-2E11-47C8-A9D4-58A0ED07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99304-CE75-418A-A0F0-06C5926D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0E4BB-B6FC-44AD-A454-DBF582C9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F5C0-198F-4B8D-AD09-4682C276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1A2CD-65C4-4599-9836-675EF8DA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4A3DC-01BC-48C8-95F8-18E27900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D5BF7-CF7C-4771-8307-E26D9571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D5B7-A79E-4C78-9007-4584BA0D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454E8-EAAF-4690-86C3-84388BDA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C7CA-685B-4E0C-8C78-5BD1B511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D1A6-0CF7-41AE-971E-BF6D1C40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BD57-087B-46B8-9122-A5E15011C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C41C6-B505-4F51-AF83-1651AC17D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7283-39BA-41CA-89A9-06B59F5F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D7B57-D8A7-4E05-A4E4-1A7DA66F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E6C9-9185-4F2A-9C65-D8F6FE87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474E-B4AF-4D98-A073-BFBF78DC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54D9D-F0DF-4CE0-8A94-C5B437E32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E986D-AC09-4B25-BE8E-B170B417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9540E-0EB1-4AB9-9E1F-9445991E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5A91-BA16-4675-A699-3D1545CA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ADE4-A709-45E6-891E-8477EA12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3C660-264F-44E1-AE7E-2E91652C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4FE16-D2E7-4B6E-8630-605C957D4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E4D4-D43F-4741-8A28-EE428D5F0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F8D8-DC1A-4054-ADAC-9CB53139233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B4D3-9939-4C43-8273-243D41DE0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7421-EA04-44AB-AE73-900224A40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9FCA-6B20-4F32-A50A-4EC213BA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9.jpe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ttp://s.afl.com.au/staticfile/AFL%20Tenant/Media/Videos/Thumbnails/763147_thumb.jpg">
            <a:extLst>
              <a:ext uri="{FF2B5EF4-FFF2-40B4-BE49-F238E27FC236}">
                <a16:creationId xmlns:a16="http://schemas.microsoft.com/office/drawing/2014/main" id="{3A78F08D-340B-40AF-924B-0E79A2DA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0" y="1142999"/>
            <a:ext cx="31051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s.afl.com.au/staticfile/AFL%20Tenant/Media/Videos/Thumbnails/2016/Apr/840068_thumb_326x184.jpg">
            <a:extLst>
              <a:ext uri="{FF2B5EF4-FFF2-40B4-BE49-F238E27FC236}">
                <a16:creationId xmlns:a16="http://schemas.microsoft.com/office/drawing/2014/main" id="{968AFF93-27B3-44BA-A714-A20427E7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2999"/>
            <a:ext cx="310515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0C5487-2E9B-40EB-B040-54FDF4FA90BA}"/>
              </a:ext>
            </a:extLst>
          </p:cNvPr>
          <p:cNvSpPr txBox="1"/>
          <p:nvPr/>
        </p:nvSpPr>
        <p:spPr>
          <a:xfrm>
            <a:off x="1000120" y="3244334"/>
            <a:ext cx="2181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Melbourne VS</a:t>
            </a:r>
          </a:p>
          <a:p>
            <a:r>
              <a:rPr lang="en-US" sz="2400" b="1" dirty="0"/>
              <a:t>Geelong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833B6-0EF1-48B4-BACA-E7B99688C534}"/>
              </a:ext>
            </a:extLst>
          </p:cNvPr>
          <p:cNvSpPr txBox="1"/>
          <p:nvPr/>
        </p:nvSpPr>
        <p:spPr>
          <a:xfrm>
            <a:off x="6096000" y="3244334"/>
            <a:ext cx="249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Gold Coast VS </a:t>
            </a:r>
          </a:p>
          <a:p>
            <a:r>
              <a:rPr lang="en-US" sz="2400" b="1" dirty="0"/>
              <a:t>North Melbourne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5E2D27-BBBD-40E4-8F40-979CC03A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1" y="4104979"/>
            <a:ext cx="4276730" cy="583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5AE6AA-FAF9-4C5D-BB34-55654F0F3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0" y="4718213"/>
            <a:ext cx="4276730" cy="6022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CD6CC5-A105-4916-AD68-D5265AF339F0}"/>
              </a:ext>
            </a:extLst>
          </p:cNvPr>
          <p:cNvSpPr txBox="1"/>
          <p:nvPr/>
        </p:nvSpPr>
        <p:spPr>
          <a:xfrm>
            <a:off x="1000120" y="5565422"/>
            <a:ext cx="427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Bet Size: 3.2% on Geelong*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203E38-37D0-4452-BC7B-503E2095C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715570"/>
            <a:ext cx="4276730" cy="5997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75D2B5-0EC9-4B0A-9EAF-AE34F9DD7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104979"/>
            <a:ext cx="4276730" cy="5521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6A4ECB-E627-41E9-A00C-AF1FB8621794}"/>
              </a:ext>
            </a:extLst>
          </p:cNvPr>
          <p:cNvSpPr txBox="1"/>
          <p:nvPr/>
        </p:nvSpPr>
        <p:spPr>
          <a:xfrm>
            <a:off x="6096000" y="5574948"/>
            <a:ext cx="427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Bet Size: 3.6% on North Melbourne*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4AE122-DF02-4B07-88E2-91CF7D37F199}"/>
              </a:ext>
            </a:extLst>
          </p:cNvPr>
          <p:cNvSpPr txBox="1"/>
          <p:nvPr/>
        </p:nvSpPr>
        <p:spPr>
          <a:xfrm>
            <a:off x="1000120" y="6179730"/>
            <a:ext cx="9372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*Bet Size is calculated using odds taken from </a:t>
            </a:r>
            <a:r>
              <a:rPr lang="en-US" sz="1100" dirty="0" err="1"/>
              <a:t>SportsBet</a:t>
            </a:r>
            <a:r>
              <a:rPr lang="en-US" sz="1100" dirty="0"/>
              <a:t> as of 11/02/2018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01389-96FA-47BA-B249-EAB7572A8B20}"/>
              </a:ext>
            </a:extLst>
          </p:cNvPr>
          <p:cNvSpPr txBox="1"/>
          <p:nvPr/>
        </p:nvSpPr>
        <p:spPr>
          <a:xfrm>
            <a:off x="3181350" y="3273982"/>
            <a:ext cx="209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Mar 25</a:t>
            </a:r>
            <a:r>
              <a:rPr lang="en-US" sz="2400" b="1" baseline="30000" dirty="0"/>
              <a:t>th</a:t>
            </a:r>
            <a:endParaRPr lang="en-US" sz="2400" b="1" dirty="0"/>
          </a:p>
          <a:p>
            <a:pPr algn="r"/>
            <a:r>
              <a:rPr lang="en-US" sz="2400" b="1" dirty="0"/>
              <a:t>3:20pm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80F35-E62C-4F2C-A12A-B51F15668883}"/>
              </a:ext>
            </a:extLst>
          </p:cNvPr>
          <p:cNvSpPr txBox="1"/>
          <p:nvPr/>
        </p:nvSpPr>
        <p:spPr>
          <a:xfrm>
            <a:off x="8277230" y="3244334"/>
            <a:ext cx="209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Mar 24</a:t>
            </a:r>
            <a:r>
              <a:rPr lang="en-US" sz="2400" b="1" baseline="30000" dirty="0"/>
              <a:t>th</a:t>
            </a:r>
            <a:endParaRPr lang="en-US" sz="2400" b="1" dirty="0"/>
          </a:p>
          <a:p>
            <a:pPr algn="r"/>
            <a:r>
              <a:rPr lang="en-US" sz="2400" b="1" dirty="0"/>
              <a:t>6:25pm</a:t>
            </a:r>
          </a:p>
        </p:txBody>
      </p:sp>
    </p:spTree>
    <p:extLst>
      <p:ext uri="{BB962C8B-B14F-4D97-AF65-F5344CB8AC3E}">
        <p14:creationId xmlns:p14="http://schemas.microsoft.com/office/powerpoint/2010/main" val="389891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.afl.com.au/staticfile/AFL%20Tenant/Media/Videos/Thumbnails/663349_thumb.jpg">
            <a:extLst>
              <a:ext uri="{FF2B5EF4-FFF2-40B4-BE49-F238E27FC236}">
                <a16:creationId xmlns:a16="http://schemas.microsoft.com/office/drawing/2014/main" id="{A762D6A0-539B-4CDD-B7C1-D12442144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6" y="928255"/>
            <a:ext cx="31051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.afl.com.au/staticfile/AFL%20Tenant/Media/Videos/Thumbnails/763147_thumb.jpg">
            <a:extLst>
              <a:ext uri="{FF2B5EF4-FFF2-40B4-BE49-F238E27FC236}">
                <a16:creationId xmlns:a16="http://schemas.microsoft.com/office/drawing/2014/main" id="{D8453959-F577-42A2-8341-52DB5634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57" y="1713635"/>
            <a:ext cx="31051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.afl.com.au/staticfile/AFL%20Tenant/Media/Videos/Thumbnails/2016/May/848542_thumb_326x184.jpg">
            <a:extLst>
              <a:ext uri="{FF2B5EF4-FFF2-40B4-BE49-F238E27FC236}">
                <a16:creationId xmlns:a16="http://schemas.microsoft.com/office/drawing/2014/main" id="{7485A8F9-B8D8-49E1-96CB-BEA4F33E3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91" y="2747038"/>
            <a:ext cx="31051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.afl.com.au/staticfile/AFL%20Tenant/Media/Videos/Thumbnails/2017/Jul/922490_thumb_326x184.jpg">
            <a:extLst>
              <a:ext uri="{FF2B5EF4-FFF2-40B4-BE49-F238E27FC236}">
                <a16:creationId xmlns:a16="http://schemas.microsoft.com/office/drawing/2014/main" id="{A3443FDC-EE6D-4F30-AD71-3B79E508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81" y="4005696"/>
            <a:ext cx="31051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.afl.com.au/staticfile/AFL%20Tenant/Media/Videos/Thumbnails/2016/Apr/840068_thumb_326x184.jpg">
            <a:extLst>
              <a:ext uri="{FF2B5EF4-FFF2-40B4-BE49-F238E27FC236}">
                <a16:creationId xmlns:a16="http://schemas.microsoft.com/office/drawing/2014/main" id="{9D5AC24C-68C5-483A-BF7A-BD814A425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86" y="4499638"/>
            <a:ext cx="3105150" cy="130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s.afl.com.au/staticfile/AFL%20Tenant/Media/Videos/Thumbnails/641920_thumb.jpg">
            <a:extLst>
              <a:ext uri="{FF2B5EF4-FFF2-40B4-BE49-F238E27FC236}">
                <a16:creationId xmlns:a16="http://schemas.microsoft.com/office/drawing/2014/main" id="{F217A818-008D-49F2-8A9F-783A84F6A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20" y="2424546"/>
            <a:ext cx="31051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t kilda vs brisbane">
            <a:extLst>
              <a:ext uri="{FF2B5EF4-FFF2-40B4-BE49-F238E27FC236}">
                <a16:creationId xmlns:a16="http://schemas.microsoft.com/office/drawing/2014/main" id="{6FA034FA-7DDC-4952-BA38-59DE1526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66" y="1422443"/>
            <a:ext cx="31051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qldbombers.com/images/adel_ess.jpg">
            <a:extLst>
              <a:ext uri="{FF2B5EF4-FFF2-40B4-BE49-F238E27FC236}">
                <a16:creationId xmlns:a16="http://schemas.microsoft.com/office/drawing/2014/main" id="{EAEDF350-5D99-4BAC-8186-57FA4748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20" y="3763242"/>
            <a:ext cx="31051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s.afl.com.au/staticfile/AFL%20Tenant/Media/Videos/Thumbnails/2017/Jun/920848_thumb_326x184.jpg">
            <a:extLst>
              <a:ext uri="{FF2B5EF4-FFF2-40B4-BE49-F238E27FC236}">
                <a16:creationId xmlns:a16="http://schemas.microsoft.com/office/drawing/2014/main" id="{66097632-70BE-41E8-870E-673ED539D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31" y="3925540"/>
            <a:ext cx="31051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16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Lee</dc:creator>
  <cp:lastModifiedBy>Alexander Lee</cp:lastModifiedBy>
  <cp:revision>6</cp:revision>
  <dcterms:created xsi:type="dcterms:W3CDTF">2018-02-11T00:39:49Z</dcterms:created>
  <dcterms:modified xsi:type="dcterms:W3CDTF">2018-02-11T01:39:32Z</dcterms:modified>
</cp:coreProperties>
</file>