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1052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9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79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2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3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26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078C432-A2D0-4CA5-A7FF-8C8268A35BB9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911553-9806-47F4-A976-E41CA0675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IScheduler2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wait is over - </a:t>
            </a:r>
            <a:r>
              <a:rPr lang="ro-RO" dirty="0"/>
              <a:t>New generation of calendar app</a:t>
            </a:r>
            <a:r>
              <a:rPr lang="en-US" dirty="0"/>
              <a:t> is here</a:t>
            </a:r>
          </a:p>
        </p:txBody>
      </p:sp>
    </p:spTree>
    <p:extLst>
      <p:ext uri="{BB962C8B-B14F-4D97-AF65-F5344CB8AC3E}">
        <p14:creationId xmlns:p14="http://schemas.microsoft.com/office/powerpoint/2010/main" val="37487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of ischeduler2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837765"/>
            <a:ext cx="6170455" cy="3480870"/>
          </a:xfrm>
        </p:spPr>
      </p:pic>
      <p:sp>
        <p:nvSpPr>
          <p:cNvPr id="7" name="Rectangle 6"/>
          <p:cNvSpPr/>
          <p:nvPr/>
        </p:nvSpPr>
        <p:spPr>
          <a:xfrm>
            <a:off x="6686550" y="1837765"/>
            <a:ext cx="4772025" cy="3480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Menu bar with Save/Load functions in File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 bar with </a:t>
            </a:r>
            <a:r>
              <a:rPr lang="en-US" dirty="0" err="1">
                <a:solidFill>
                  <a:schemeClr val="tx1"/>
                </a:solidFill>
              </a:rPr>
              <a:t>naviagation</a:t>
            </a:r>
            <a:r>
              <a:rPr lang="en-US" dirty="0">
                <a:solidFill>
                  <a:schemeClr val="tx1"/>
                </a:solidFill>
              </a:rPr>
              <a:t> buttons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Day/Week/Month/Year perspective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Table view of the calendar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Quick access to current day events</a:t>
            </a:r>
          </a:p>
        </p:txBody>
      </p:sp>
    </p:spTree>
    <p:extLst>
      <p:ext uri="{BB962C8B-B14F-4D97-AF65-F5344CB8AC3E}">
        <p14:creationId xmlns:p14="http://schemas.microsoft.com/office/powerpoint/2010/main" val="182776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of ischeduler2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8" y="1837765"/>
            <a:ext cx="4168501" cy="3154953"/>
          </a:xfrm>
        </p:spPr>
      </p:pic>
      <p:sp>
        <p:nvSpPr>
          <p:cNvPr id="7" name="Rectangle 6"/>
          <p:cNvSpPr/>
          <p:nvPr/>
        </p:nvSpPr>
        <p:spPr>
          <a:xfrm>
            <a:off x="5750169" y="1943100"/>
            <a:ext cx="5512777" cy="3049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0E0F"/>
                </a:solidFill>
              </a:rPr>
              <a:t>Easy access to create a new event with double click on the desired day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0E0F"/>
                </a:solidFill>
              </a:rPr>
              <a:t>Possibility to active reminder that sends you mail to remind of the event </a:t>
            </a:r>
            <a:r>
              <a:rPr lang="en-US" sz="1000" dirty="0">
                <a:solidFill>
                  <a:srgbClr val="00B050"/>
                </a:solidFill>
              </a:rPr>
              <a:t>( coming soon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80E0F"/>
                </a:solidFill>
              </a:rPr>
              <a:t>Cute user friendly access</a:t>
            </a:r>
          </a:p>
        </p:txBody>
      </p:sp>
    </p:spTree>
    <p:extLst>
      <p:ext uri="{BB962C8B-B14F-4D97-AF65-F5344CB8AC3E}">
        <p14:creationId xmlns:p14="http://schemas.microsoft.com/office/powerpoint/2010/main" val="14939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of ischeduler2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3" y="1837765"/>
            <a:ext cx="5132474" cy="288924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913" y="1837765"/>
            <a:ext cx="6050461" cy="33950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5946" y="5820508"/>
            <a:ext cx="8853854" cy="44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Cute color scheme - red for active events – green for past events marked  “is done”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413" y="4784360"/>
            <a:ext cx="5132474" cy="798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80E0F"/>
                </a:solidFill>
              </a:rPr>
              <a:t>Edit event window with a lot a functionality  using right click for pop-up window edit event</a:t>
            </a:r>
          </a:p>
        </p:txBody>
      </p:sp>
    </p:spTree>
    <p:extLst>
      <p:ext uri="{BB962C8B-B14F-4D97-AF65-F5344CB8AC3E}">
        <p14:creationId xmlns:p14="http://schemas.microsoft.com/office/powerpoint/2010/main" val="16270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window of ischeduler2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687702"/>
            <a:ext cx="6728914" cy="376377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7" b="11843"/>
          <a:stretch/>
        </p:blipFill>
        <p:spPr>
          <a:xfrm>
            <a:off x="8217836" y="1785184"/>
            <a:ext cx="2543949" cy="1505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20708" y="3112722"/>
            <a:ext cx="3851031" cy="233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most easiest way to save your events into files for persistence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machine code for save into files </a:t>
            </a:r>
            <a:r>
              <a:rPr lang="en-US" sz="1000" dirty="0">
                <a:solidFill>
                  <a:srgbClr val="FF0000"/>
                </a:solidFill>
              </a:rPr>
              <a:t>it’s not like your date is safe, just not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281473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532</TotalTime>
  <Words>156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IScheduler2</vt:lpstr>
      <vt:lpstr>Main window of ischeduler2</vt:lpstr>
      <vt:lpstr>Main window of ischeduler2</vt:lpstr>
      <vt:lpstr>Main window of ischeduler2</vt:lpstr>
      <vt:lpstr>Main window of ischeduler2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IScheduler2</dc:title>
  <dc:creator>Alexandru OPRESCU</dc:creator>
  <cp:lastModifiedBy>Alexandru OPRESCU</cp:lastModifiedBy>
  <cp:revision>8</cp:revision>
  <dcterms:created xsi:type="dcterms:W3CDTF">2016-09-29T06:59:54Z</dcterms:created>
  <dcterms:modified xsi:type="dcterms:W3CDTF">2016-09-30T06:59:40Z</dcterms:modified>
</cp:coreProperties>
</file>