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7DA7-4814-485F-BFD4-5A6AA3B9D6D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2C95-3A63-4E94-B8D2-930F9EAAA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iScheduler</a:t>
            </a:r>
            <a:r>
              <a:rPr lang="en-US" dirty="0"/>
              <a:t>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</p:txBody>
      </p:sp>
    </p:spTree>
    <p:extLst>
      <p:ext uri="{BB962C8B-B14F-4D97-AF65-F5344CB8AC3E}">
        <p14:creationId xmlns:p14="http://schemas.microsoft.com/office/powerpoint/2010/main" val="1656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1450602"/>
            <a:ext cx="2171700" cy="4918607"/>
          </a:xfrm>
        </p:spPr>
      </p:pic>
      <p:sp>
        <p:nvSpPr>
          <p:cNvPr id="7" name="TextBox 6"/>
          <p:cNvSpPr txBox="1"/>
          <p:nvPr/>
        </p:nvSpPr>
        <p:spPr>
          <a:xfrm>
            <a:off x="703385" y="1871203"/>
            <a:ext cx="8478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iScheduler</a:t>
            </a:r>
            <a:r>
              <a:rPr lang="en-US" dirty="0"/>
              <a:t> has typical structure for Static Web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r>
              <a:rPr lang="en-US" dirty="0"/>
              <a:t>/style.css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/*.</a:t>
            </a:r>
            <a:r>
              <a:rPr lang="en-US" dirty="0" err="1"/>
              <a:t>js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images/*.jpg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index.html</a:t>
            </a:r>
          </a:p>
          <a:p>
            <a:pPr lvl="1"/>
            <a:endParaRPr lang="en-US" dirty="0"/>
          </a:p>
          <a:p>
            <a:r>
              <a:rPr lang="en-US" dirty="0"/>
              <a:t>Contains 72% JavaScript code and 12% HTML. </a:t>
            </a:r>
          </a:p>
          <a:p>
            <a:endParaRPr lang="en-US" dirty="0"/>
          </a:p>
          <a:p>
            <a:r>
              <a:rPr lang="en-US" dirty="0"/>
              <a:t>Idea was to create a basic structure in HTML enough flexible to sustain all type of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690688"/>
            <a:ext cx="6565136" cy="3375523"/>
          </a:xfrm>
        </p:spPr>
      </p:pic>
      <p:sp>
        <p:nvSpPr>
          <p:cNvPr id="5" name="TextBox 4"/>
          <p:cNvSpPr txBox="1"/>
          <p:nvPr/>
        </p:nvSpPr>
        <p:spPr>
          <a:xfrm>
            <a:off x="447675" y="1690688"/>
            <a:ext cx="4857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Menu bar for switch table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Sidebar for: </a:t>
            </a:r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for selected day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Quick preview on hover the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Calendar 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Nice menu for Create/ Edit an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Content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5" y="2048669"/>
            <a:ext cx="4503420" cy="3009900"/>
          </a:xfrm>
        </p:spPr>
      </p:pic>
      <p:sp>
        <p:nvSpPr>
          <p:cNvPr id="5" name="TextBox 4"/>
          <p:cNvSpPr txBox="1"/>
          <p:nvPr/>
        </p:nvSpPr>
        <p:spPr>
          <a:xfrm>
            <a:off x="838200" y="1838325"/>
            <a:ext cx="575603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Calendar Table has a cell for every day in the month with different handlers for Events: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Onclick</a:t>
            </a:r>
            <a:r>
              <a:rPr lang="en-US" dirty="0"/>
              <a:t>  show </a:t>
            </a:r>
            <a:r>
              <a:rPr lang="en-US" dirty="0" err="1"/>
              <a:t>enents</a:t>
            </a:r>
            <a:r>
              <a:rPr lang="en-US" dirty="0"/>
              <a:t> for selected day;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Ondblclick</a:t>
            </a:r>
            <a:r>
              <a:rPr lang="en-US" dirty="0"/>
              <a:t> open an editor to create/edit an event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Onmouseover</a:t>
            </a:r>
            <a:r>
              <a:rPr lang="en-US" dirty="0"/>
              <a:t> show a quick preview for that day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For creating an event, we use a custom attribute using HTML5 feature: “</a:t>
            </a:r>
            <a:r>
              <a:rPr lang="en-US" b="1" dirty="0"/>
              <a:t>data-</a:t>
            </a:r>
            <a:r>
              <a:rPr lang="en-US" dirty="0"/>
              <a:t>” and our attribute “</a:t>
            </a:r>
            <a:r>
              <a:rPr lang="en-US" b="1" dirty="0" err="1"/>
              <a:t>eventinfo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40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8" y="365125"/>
            <a:ext cx="4104762" cy="6062052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31287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	JavaScript has DOM objects with a lot of methods and default functions, but not enough for today’s needs.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	One of the </a:t>
            </a:r>
            <a:r>
              <a:rPr lang="en-US" sz="2800" dirty="0"/>
              <a:t>options</a:t>
            </a:r>
            <a:r>
              <a:rPr lang="en-US" sz="2000" dirty="0"/>
              <a:t> to resolve this kind of problems is  to use external libraries prototype.js or apolo.js or frameworks like jQuery.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	Or can define one by yourself, like </a:t>
            </a:r>
            <a:r>
              <a:rPr lang="en-US" sz="2000" dirty="0" err="1"/>
              <a:t>getWeekOfTheYear</a:t>
            </a:r>
            <a:r>
              <a:rPr lang="en-US" sz="2000" dirty="0"/>
              <a:t>() which return an inline custom object (I love it :D).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	Compare only dates or transform </a:t>
            </a:r>
            <a:r>
              <a:rPr lang="en-US" sz="2000" dirty="0" err="1"/>
              <a:t>dayOfTheWeek</a:t>
            </a:r>
            <a:r>
              <a:rPr lang="en-US" sz="2000" dirty="0"/>
              <a:t>() in Monday first day.</a:t>
            </a:r>
          </a:p>
        </p:txBody>
      </p:sp>
    </p:spTree>
    <p:extLst>
      <p:ext uri="{BB962C8B-B14F-4D97-AF65-F5344CB8AC3E}">
        <p14:creationId xmlns:p14="http://schemas.microsoft.com/office/powerpoint/2010/main" val="303811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90" y="682625"/>
            <a:ext cx="5146649" cy="5441950"/>
          </a:xfrm>
        </p:spPr>
      </p:pic>
      <p:sp>
        <p:nvSpPr>
          <p:cNvPr id="5" name="TextBox 4"/>
          <p:cNvSpPr txBox="1"/>
          <p:nvPr/>
        </p:nvSpPr>
        <p:spPr>
          <a:xfrm>
            <a:off x="696790" y="1690688"/>
            <a:ext cx="5057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Using custom attribute to search for events and create content on the page to display them.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And function to display hidden tab content when a button is activated.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Basic concepts of using DOM default elements and JavaScript conditional statements and loops.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28005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27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138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iScheduler Web App</vt:lpstr>
      <vt:lpstr>General Presentation</vt:lpstr>
      <vt:lpstr>General Presentation</vt:lpstr>
      <vt:lpstr>Table Content Development</vt:lpstr>
      <vt:lpstr>Utility functions</vt:lpstr>
      <vt:lpstr>Handlers 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iScheduler Web App</dc:title>
  <dc:creator>Alexandru OPRESCU</dc:creator>
  <cp:lastModifiedBy>Alexandru OPRESCU</cp:lastModifiedBy>
  <cp:revision>11</cp:revision>
  <dcterms:created xsi:type="dcterms:W3CDTF">2016-10-17T09:31:29Z</dcterms:created>
  <dcterms:modified xsi:type="dcterms:W3CDTF">2016-10-17T16:52:09Z</dcterms:modified>
</cp:coreProperties>
</file>