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ableStyles" Target="tableStyles.xml" Id="rId11" /><Relationship Type="http://schemas.openxmlformats.org/officeDocument/2006/relationships/slide" Target="slides/slide4.xml" Id="rId5" /><Relationship Type="http://schemas.openxmlformats.org/officeDocument/2006/relationships/theme" Target="theme/theme1.xml" Id="rId10" /><Relationship Type="http://schemas.openxmlformats.org/officeDocument/2006/relationships/slide" Target="slides/slide3.xml" Id="rId4" /><Relationship Type="http://schemas.openxmlformats.org/officeDocument/2006/relationships/viewProps" Target="viewProps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1617-272B-4DDF-A6F7-A3102FA22AE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CC0C-57F4-4626-85D0-D153BAF76B73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1617-272B-4DDF-A6F7-A3102FA22AE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CC0C-57F4-4626-85D0-D153BAF76B7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1617-272B-4DDF-A6F7-A3102FA22AE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CC0C-57F4-4626-85D0-D153BAF76B7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1617-272B-4DDF-A6F7-A3102FA22AE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CC0C-57F4-4626-85D0-D153BAF76B7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1617-272B-4DDF-A6F7-A3102FA22AE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CC0C-57F4-4626-85D0-D153BAF76B73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1617-272B-4DDF-A6F7-A3102FA22AE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CC0C-57F4-4626-85D0-D153BAF76B7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1617-272B-4DDF-A6F7-A3102FA22AE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CC0C-57F4-4626-85D0-D153BAF76B7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1617-272B-4DDF-A6F7-A3102FA22AE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CC0C-57F4-4626-85D0-D153BAF76B7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1617-272B-4DDF-A6F7-A3102FA22AE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CC0C-57F4-4626-85D0-D153BAF76B7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1617-272B-4DDF-A6F7-A3102FA22AE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CC0C-57F4-4626-85D0-D153BAF76B7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1617-272B-4DDF-A6F7-A3102FA22AE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8E6CC0C-57F4-4626-85D0-D153BAF76B73}" type="slidenum">
              <a:rPr lang="bg-BG" smtClean="0"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071617-272B-4DDF-A6F7-A3102FA22AE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E6CC0C-57F4-4626-85D0-D153BAF76B73}" type="slidenum">
              <a:rPr lang="bg-BG" smtClean="0"/>
              <a:t>‹#›</a:t>
            </a:fld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1340768"/>
            <a:ext cx="7851648" cy="1828800"/>
          </a:xfrm>
        </p:spPr>
        <p:txBody>
          <a:bodyPr/>
          <a:lstStyle/>
          <a:p>
            <a:r>
              <a:rPr lang="en-US" dirty="0"/>
              <a:t>Time machine0.0.1beta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System bug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707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 играта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bg-BG" dirty="0"/>
              <a:t>Играта се разказва за машина на времето</a:t>
            </a:r>
            <a:r>
              <a:rPr lang="en-US" dirty="0"/>
              <a:t>,</a:t>
            </a:r>
            <a:r>
              <a:rPr lang="bg-BG" dirty="0"/>
              <a:t>която ни връща в няколко периода от миналото</a:t>
            </a:r>
            <a:r>
              <a:rPr lang="en-US" dirty="0"/>
              <a:t>,</a:t>
            </a:r>
            <a:r>
              <a:rPr lang="bg-BG" dirty="0"/>
              <a:t>а накрая ни връща в настоящето</a:t>
            </a:r>
            <a:r>
              <a:rPr lang="en-US" dirty="0"/>
              <a:t>.</a:t>
            </a:r>
          </a:p>
          <a:p>
            <a:r>
              <a:rPr lang="bg-BG" dirty="0"/>
              <a:t>Тя е </a:t>
            </a:r>
            <a:r>
              <a:rPr lang="en-US" dirty="0"/>
              <a:t>story line </a:t>
            </a:r>
            <a:r>
              <a:rPr lang="bg-BG" dirty="0"/>
              <a:t> и в нея имаш възможности да  избираш и да решаваш въпроси.</a:t>
            </a:r>
          </a:p>
          <a:p>
            <a:r>
              <a:rPr lang="bg-BG" dirty="0"/>
              <a:t>Направена</a:t>
            </a:r>
            <a:r>
              <a:rPr lang="en-US" dirty="0"/>
              <a:t> e</a:t>
            </a:r>
            <a:r>
              <a:rPr lang="bg-BG" dirty="0"/>
              <a:t> само на езика </a:t>
            </a:r>
            <a:r>
              <a:rPr lang="en-US" dirty="0"/>
              <a:t> Python.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2964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Цели на играта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bg-BG" dirty="0"/>
              <a:t>Целта е да увеличи интереса към историята </a:t>
            </a:r>
            <a:endParaRPr lang="en-US" dirty="0"/>
          </a:p>
          <a:p>
            <a:r>
              <a:rPr lang="bg-BG" dirty="0"/>
              <a:t>Да  изпита  знанията за  нея под формата на развлечение</a:t>
            </a:r>
            <a:r>
              <a:rPr lang="en-US" dirty="0"/>
              <a:t>.</a:t>
            </a:r>
            <a:endParaRPr lang="bg-BG" dirty="0"/>
          </a:p>
          <a:p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докажем</a:t>
            </a:r>
            <a:r>
              <a:rPr lang="en-US" dirty="0"/>
              <a:t>, </a:t>
            </a:r>
            <a:r>
              <a:rPr lang="en-US" dirty="0" err="1"/>
              <a:t>че</a:t>
            </a:r>
            <a:r>
              <a:rPr lang="en-US" dirty="0"/>
              <a:t> и Python, </a:t>
            </a:r>
            <a:r>
              <a:rPr lang="en-US" dirty="0" err="1"/>
              <a:t>въпреки</a:t>
            </a:r>
            <a:r>
              <a:rPr lang="en-US" dirty="0"/>
              <a:t> </a:t>
            </a:r>
            <a:r>
              <a:rPr lang="en-US" dirty="0" err="1"/>
              <a:t>всичко</a:t>
            </a:r>
            <a:r>
              <a:rPr lang="en-US" dirty="0"/>
              <a:t>, </a:t>
            </a:r>
            <a:r>
              <a:rPr lang="en-US" dirty="0" err="1"/>
              <a:t>става</a:t>
            </a:r>
            <a:r>
              <a:rPr lang="en-US" dirty="0"/>
              <a:t> 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игри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0323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389120"/>
          </a:xfrm>
        </p:spPr>
        <p:txBody>
          <a:bodyPr vert="horz" anchor="t">
            <a:normAutofit/>
          </a:bodyPr>
          <a:lstStyle/>
          <a:p>
            <a:r>
              <a:rPr lang="bg-BG" dirty="0"/>
              <a:t>Използвана  е  музиката –</a:t>
            </a:r>
            <a:r>
              <a:rPr lang="en-US" dirty="0"/>
              <a:t>JJD-Mario.</a:t>
            </a:r>
          </a:p>
          <a:p>
            <a:r>
              <a:rPr lang="en-US" dirty="0" err="1"/>
              <a:t>Използван</a:t>
            </a:r>
            <a:r>
              <a:rPr lang="en-US" dirty="0"/>
              <a:t> е </a:t>
            </a:r>
            <a:r>
              <a:rPr lang="en-US" dirty="0" err="1"/>
              <a:t>интеренет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историческите</a:t>
            </a:r>
            <a:r>
              <a:rPr lang="en-US" dirty="0"/>
              <a:t> </a:t>
            </a:r>
            <a:r>
              <a:rPr lang="en-US" dirty="0" err="1"/>
              <a:t>събития</a:t>
            </a:r>
            <a:r>
              <a:rPr lang="en-US" dirty="0"/>
              <a:t> и </a:t>
            </a:r>
            <a:r>
              <a:rPr lang="en-US" dirty="0" err="1"/>
              <a:t>въпроси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4266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Отборно разпределение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bg-BG" dirty="0"/>
              <a:t>Александър</a:t>
            </a:r>
            <a:r>
              <a:rPr lang="en-US" dirty="0"/>
              <a:t>(</a:t>
            </a:r>
            <a:r>
              <a:rPr lang="bg-BG" dirty="0"/>
              <a:t>капитан</a:t>
            </a:r>
            <a:r>
              <a:rPr lang="en-US" dirty="0"/>
              <a:t>) </a:t>
            </a:r>
            <a:r>
              <a:rPr lang="bg-BG" dirty="0"/>
              <a:t>-пише код</a:t>
            </a:r>
          </a:p>
          <a:p>
            <a:r>
              <a:rPr lang="bg-BG" dirty="0"/>
              <a:t>Мартин - редактор, </a:t>
            </a:r>
            <a:r>
              <a:rPr lang="bg-BG" dirty="0" err="1"/>
              <a:t>debugger</a:t>
            </a:r>
            <a:r>
              <a:rPr lang="bg-BG" dirty="0"/>
              <a:t> и тестер</a:t>
            </a:r>
          </a:p>
          <a:p>
            <a:r>
              <a:rPr lang="bg-BG" dirty="0" err="1"/>
              <a:t>Владилслав</a:t>
            </a:r>
            <a:r>
              <a:rPr lang="bg-BG" dirty="0"/>
              <a:t> -редактор, </a:t>
            </a:r>
            <a:r>
              <a:rPr lang="bg-BG" dirty="0" err="1"/>
              <a:t>debugger</a:t>
            </a:r>
            <a:r>
              <a:rPr lang="bg-BG" dirty="0"/>
              <a:t> и тестер</a:t>
            </a:r>
          </a:p>
          <a:p>
            <a:r>
              <a:rPr lang="bg-BG" dirty="0"/>
              <a:t>Кристиян -тестер </a:t>
            </a:r>
          </a:p>
        </p:txBody>
      </p:sp>
    </p:spTree>
    <p:extLst>
      <p:ext uri="{BB962C8B-B14F-4D97-AF65-F5344CB8AC3E}">
        <p14:creationId xmlns:p14="http://schemas.microsoft.com/office/powerpoint/2010/main" val="303667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50" y="2524125"/>
            <a:ext cx="8964488" cy="1554448"/>
          </a:xfrm>
        </p:spPr>
        <p:txBody>
          <a:bodyPr/>
          <a:lstStyle/>
          <a:p>
            <a:r>
              <a:rPr lang="bg-BG" dirty="0">
                <a:latin typeface="Arial Black"/>
              </a:rPr>
              <a:t>Благодарим за вниманието</a:t>
            </a:r>
            <a:r>
              <a:rPr lang="en-US" dirty="0">
                <a:latin typeface="Arial Black"/>
              </a:rPr>
              <a:t>!</a:t>
            </a:r>
            <a:endParaRPr lang="bg-BG" dirty="0"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21026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113</TotalTime>
  <Words>92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Time machine0.0.1beta</vt:lpstr>
      <vt:lpstr>За играта</vt:lpstr>
      <vt:lpstr>Цели на играта</vt:lpstr>
      <vt:lpstr>Source</vt:lpstr>
      <vt:lpstr>Отборно разпределение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elena</dc:creator>
  <cp:lastModifiedBy>elena</cp:lastModifiedBy>
  <cp:revision>10</cp:revision>
  <dcterms:created xsi:type="dcterms:W3CDTF">2018-03-17T19:43:59Z</dcterms:created>
  <dcterms:modified xsi:type="dcterms:W3CDTF">2018-03-18T06:52:39Z</dcterms:modified>
</cp:coreProperties>
</file>