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sldIdLst>
    <p:sldId id="256" r:id="rId5"/>
    <p:sldId id="262" r:id="rId6"/>
    <p:sldId id="261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ZA" dirty="0"/>
            <a:t>Calendar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To-Do list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Reminder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/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2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extLst/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3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/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Advanced Calendar </a:t>
          </a:r>
          <a:r>
            <a:rPr lang="bg-BG" dirty="0"/>
            <a:t>с евенти</a:t>
          </a:r>
          <a:r>
            <a:rPr lang="en-GB" dirty="0"/>
            <a:t>(</a:t>
          </a:r>
          <a:r>
            <a:rPr lang="bg-BG" dirty="0"/>
            <a:t>събития</a:t>
          </a:r>
          <a:r>
            <a:rPr lang="en-GB" dirty="0"/>
            <a:t>)</a:t>
          </a:r>
          <a:r>
            <a:rPr lang="en-US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bg-BG" dirty="0"/>
            <a:t>Синхронизация между отделните компоненти </a:t>
          </a:r>
          <a:endParaRPr lang="en-US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bg-BG" dirty="0"/>
            <a:t>Регистрация с </a:t>
          </a:r>
          <a:r>
            <a:rPr lang="en-GB" dirty="0" err="1"/>
            <a:t>DataBase</a:t>
          </a:r>
          <a:endParaRPr lang="en-US" dirty="0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Calendar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To-Do list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Reminder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Advanced Calendar </a:t>
          </a:r>
          <a:r>
            <a:rPr lang="bg-BG" sz="2100" kern="1200" dirty="0"/>
            <a:t>с евенти</a:t>
          </a:r>
          <a:r>
            <a:rPr lang="en-GB" sz="2100" kern="1200" dirty="0"/>
            <a:t>(</a:t>
          </a:r>
          <a:r>
            <a:rPr lang="bg-BG" sz="2100" kern="1200" dirty="0"/>
            <a:t>събития</a:t>
          </a:r>
          <a:r>
            <a:rPr lang="en-GB" sz="2100" kern="1200" dirty="0"/>
            <a:t>)</a:t>
          </a:r>
          <a:r>
            <a:rPr lang="en-US" sz="2100" kern="1200" dirty="0"/>
            <a:t>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 dirty="0"/>
            <a:t>Синхронизация между отделните компоненти </a:t>
          </a:r>
          <a:endParaRPr lang="en-US" sz="2100" kern="1200" dirty="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 dirty="0"/>
            <a:t>Регистрация с </a:t>
          </a:r>
          <a:r>
            <a:rPr lang="en-GB" sz="2100" kern="1200" dirty="0" err="1"/>
            <a:t>DataBase</a:t>
          </a:r>
          <a:endParaRPr lang="en-US" sz="2100" kern="120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930" y="10"/>
            <a:ext cx="9508159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Smart organizer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Potatoes.exe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8515-812F-40F5-AD66-F603C64B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Potatoes.exe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861F9-3C96-479B-85FE-52893DD88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Стефани Стайкова </a:t>
            </a:r>
          </a:p>
          <a:p>
            <a:r>
              <a:rPr lang="bg-BG" dirty="0"/>
              <a:t>Мартин Динев</a:t>
            </a:r>
          </a:p>
          <a:p>
            <a:r>
              <a:rPr lang="bg-BG" dirty="0"/>
              <a:t>Сокол Александров</a:t>
            </a:r>
          </a:p>
          <a:p>
            <a:r>
              <a:rPr lang="bg-BG" dirty="0"/>
              <a:t>Александър Йорданов</a:t>
            </a:r>
          </a:p>
        </p:txBody>
      </p:sp>
    </p:spTree>
    <p:extLst>
      <p:ext uri="{BB962C8B-B14F-4D97-AF65-F5344CB8AC3E}">
        <p14:creationId xmlns:p14="http://schemas.microsoft.com/office/powerpoint/2010/main" val="300971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FFFEFF"/>
                </a:solidFill>
              </a:rPr>
              <a:t>Какво представлява?</a:t>
            </a:r>
            <a:endParaRPr lang="en-US" dirty="0">
              <a:solidFill>
                <a:srgbClr val="FFFEFF"/>
              </a:solidFill>
            </a:endParaRP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67140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Технологии</a:t>
            </a:r>
            <a:r>
              <a:rPr lang="en-GB" dirty="0"/>
              <a:t>,</a:t>
            </a:r>
            <a:r>
              <a:rPr lang="bg-BG" dirty="0"/>
              <a:t>които сме използвали</a:t>
            </a:r>
            <a:endParaRPr lang="en-US" dirty="0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3501" y="2196889"/>
            <a:ext cx="4567373" cy="3625353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28DC42-80BB-4E2B-864A-16D5304AAF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2266071"/>
            <a:ext cx="5422900" cy="3556171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D33CFA0-8C94-4545-BE04-641FFD2C0D84}"/>
              </a:ext>
            </a:extLst>
          </p:cNvPr>
          <p:cNvSpPr/>
          <p:nvPr/>
        </p:nvSpPr>
        <p:spPr>
          <a:xfrm>
            <a:off x="838051" y="5822242"/>
            <a:ext cx="4458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HTML + CSS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780B72-E072-4C73-97C5-513D2E2502F0}"/>
              </a:ext>
            </a:extLst>
          </p:cNvPr>
          <p:cNvSpPr/>
          <p:nvPr/>
        </p:nvSpPr>
        <p:spPr>
          <a:xfrm>
            <a:off x="7186716" y="5822242"/>
            <a:ext cx="3425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bg-BG" dirty="0"/>
              <a:t>Бъдещи реализации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647090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rgbClr val="FFFFFF"/>
                </a:solidFill>
              </a:rPr>
              <a:t>Благодаря</a:t>
            </a:r>
            <a:br>
              <a:rPr lang="bg-BG" dirty="0">
                <a:solidFill>
                  <a:srgbClr val="FFFFFF"/>
                </a:solidFill>
              </a:rPr>
            </a:br>
            <a:r>
              <a:rPr lang="bg-BG" dirty="0">
                <a:solidFill>
                  <a:srgbClr val="FFFFFF"/>
                </a:solidFill>
              </a:rPr>
              <a:t> за </a:t>
            </a:r>
            <a:br>
              <a:rPr lang="bg-BG" dirty="0">
                <a:solidFill>
                  <a:srgbClr val="FFFFFF"/>
                </a:solidFill>
              </a:rPr>
            </a:br>
            <a:r>
              <a:rPr lang="bg-BG" dirty="0">
                <a:solidFill>
                  <a:srgbClr val="FFFFFF"/>
                </a:solidFill>
              </a:rPr>
              <a:t>вниманието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-Potatoes.exe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16c05727-aa75-4e4a-9b5f-8a80a1165891"/>
    <ds:schemaRef ds:uri="http://www.w3.org/XML/1998/namespace"/>
    <ds:schemaRef ds:uri="71af3243-3dd4-4a8d-8c0d-dd76da1f02a5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54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Corbel</vt:lpstr>
      <vt:lpstr>Gill Sans MT</vt:lpstr>
      <vt:lpstr>Wingdings 2</vt:lpstr>
      <vt:lpstr>Dividend</vt:lpstr>
      <vt:lpstr>Smart organizer</vt:lpstr>
      <vt:lpstr>Team Potatoes.exe</vt:lpstr>
      <vt:lpstr>Какво представлява?</vt:lpstr>
      <vt:lpstr>Технологии,които сме използвали</vt:lpstr>
      <vt:lpstr>Бъдещи реализации</vt:lpstr>
      <vt:lpstr>Благодаря  за 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2019-03-17T06:07:37Z</dcterms:created>
  <dcterms:modified xsi:type="dcterms:W3CDTF">2019-03-17T06:25:27Z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