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Kulim Park"/>
      <p:regular r:id="rId16"/>
      <p:bold r:id="rId17"/>
      <p:italic r:id="rId18"/>
      <p:boldItalic r:id="rId19"/>
    </p:embeddedFont>
    <p:embeddedFont>
      <p:font typeface="Manrope"/>
      <p:regular r:id="rId20"/>
      <p:bold r:id="rId21"/>
    </p:embeddedFont>
    <p:embeddedFont>
      <p:font typeface="PT Sans"/>
      <p:regular r:id="rId22"/>
      <p:bold r:id="rId23"/>
      <p:italic r:id="rId24"/>
      <p:boldItalic r:id="rId25"/>
    </p:embeddedFont>
    <p:embeddedFont>
      <p:font typeface="Kulim Park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Manrope-regular.fntdata"/><Relationship Id="rId22" Type="http://schemas.openxmlformats.org/officeDocument/2006/relationships/font" Target="fonts/PTSans-regular.fntdata"/><Relationship Id="rId21" Type="http://schemas.openxmlformats.org/officeDocument/2006/relationships/font" Target="fonts/Manrope-bold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26" Type="http://schemas.openxmlformats.org/officeDocument/2006/relationships/font" Target="fonts/KulimParkSemiBold-regular.fntdata"/><Relationship Id="rId25" Type="http://schemas.openxmlformats.org/officeDocument/2006/relationships/font" Target="fonts/PTSans-boldItalic.fntdata"/><Relationship Id="rId28" Type="http://schemas.openxmlformats.org/officeDocument/2006/relationships/font" Target="fonts/KulimParkSemiBold-italic.fntdata"/><Relationship Id="rId27" Type="http://schemas.openxmlformats.org/officeDocument/2006/relationships/font" Target="fonts/KulimParkSemiBold-bold.fntdata"/><Relationship Id="rId29" Type="http://schemas.openxmlformats.org/officeDocument/2006/relationships/font" Target="fonts/KulimPark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KulimPark-bold.fntdata"/><Relationship Id="rId16" Type="http://schemas.openxmlformats.org/officeDocument/2006/relationships/font" Target="fonts/KulimPark-regular.fntdata"/><Relationship Id="rId19" Type="http://schemas.openxmlformats.org/officeDocument/2006/relationships/font" Target="fonts/KulimPark-boldItalic.fntdata"/><Relationship Id="rId18" Type="http://schemas.openxmlformats.org/officeDocument/2006/relationships/font" Target="fonts/KulimPark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Тук се представяме ние като хора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ead612980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ead612980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afb375c5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afb375c5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ead6129809_1_21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ead6129809_1_21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Просто слайд. Не е важен. Подминаваме го тактично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24dc3920d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24dc3920d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Интродукшън или като кратка история с use case за проекта или просто обяснение за самият проект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-снимки от потребители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-събиране на данни за research purposes?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-ai за разпознаване  на съдържанието на снимката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-gamification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40d35d3ae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40d35d3ae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 изброим готини неща, които 100% искаме да покажем и мислим че ще ги впечатлят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afb375c56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afb375c56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 изброим готини неща, които 100% искаме да покажем и мислим че ще ги впечатлят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afb375c56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afb375c56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 изброим готини неща, които 100% искаме да покажем и мислим че ще ги впечатлят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40d35d3ae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40d35d3ae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-merch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-hardware devices for measuring </a:t>
            </a:r>
            <a:r>
              <a:rPr lang="en"/>
              <a:t>the</a:t>
            </a:r>
            <a:r>
              <a:rPr lang="en"/>
              <a:t> environment in the moment of the encounter?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340d35d3ae3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340d35d3ae3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-усмихваме се с празни погледи и отговаряме умно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 rot="-649785">
            <a:off x="6475477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658862">
              <a:alpha val="13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 rot="-10285629">
            <a:off x="5066449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/>
          <p:nvPr/>
        </p:nvSpPr>
        <p:spPr>
          <a:xfrm rot="9405665">
            <a:off x="-4305365" y="12811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"/>
          <p:cNvSpPr/>
          <p:nvPr/>
        </p:nvSpPr>
        <p:spPr>
          <a:xfrm rot="-1478505">
            <a:off x="-2334601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1"/>
          <p:cNvSpPr/>
          <p:nvPr/>
        </p:nvSpPr>
        <p:spPr>
          <a:xfrm flipH="1" rot="9555841">
            <a:off x="702345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1"/>
          <p:cNvSpPr txBox="1"/>
          <p:nvPr>
            <p:ph hasCustomPrompt="1" type="title"/>
          </p:nvPr>
        </p:nvSpPr>
        <p:spPr>
          <a:xfrm>
            <a:off x="1248600" y="1528200"/>
            <a:ext cx="6646800" cy="15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/>
          <p:nvPr>
            <p:ph idx="1" type="subTitle"/>
          </p:nvPr>
        </p:nvSpPr>
        <p:spPr>
          <a:xfrm>
            <a:off x="1248450" y="3114175"/>
            <a:ext cx="6646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0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/>
          <p:nvPr/>
        </p:nvSpPr>
        <p:spPr>
          <a:xfrm flipH="1" rot="-514371">
            <a:off x="4546199" y="581678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 rot="10800000">
            <a:off x="6590028" y="-183052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 rot="1051413">
            <a:off x="5372927" y="-597860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 rot="6697654">
            <a:off x="-3373442" y="-4867145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 flipH="1" rot="9986681">
            <a:off x="-4180552" y="1043048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 txBox="1"/>
          <p:nvPr>
            <p:ph type="title"/>
          </p:nvPr>
        </p:nvSpPr>
        <p:spPr>
          <a:xfrm>
            <a:off x="3394963" y="159692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2" type="title"/>
          </p:nvPr>
        </p:nvSpPr>
        <p:spPr>
          <a:xfrm>
            <a:off x="1893438" y="16776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1" type="subTitle"/>
          </p:nvPr>
        </p:nvSpPr>
        <p:spPr>
          <a:xfrm>
            <a:off x="3394963" y="324648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5" name="Google Shape;105;p13"/>
          <p:cNvSpPr/>
          <p:nvPr/>
        </p:nvSpPr>
        <p:spPr>
          <a:xfrm flipH="1" rot="10800000">
            <a:off x="779327" y="3478782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 flipH="1">
            <a:off x="6818628" y="2586663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 flipH="1" rot="9748587">
            <a:off x="5601527" y="2021265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>
            <p:ph type="title"/>
          </p:nvPr>
        </p:nvSpPr>
        <p:spPr>
          <a:xfrm>
            <a:off x="1549950" y="1929275"/>
            <a:ext cx="60441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14"/>
          <p:cNvSpPr txBox="1"/>
          <p:nvPr>
            <p:ph hasCustomPrompt="1" idx="2" type="title"/>
          </p:nvPr>
        </p:nvSpPr>
        <p:spPr>
          <a:xfrm>
            <a:off x="38229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2414570" y="3578849"/>
            <a:ext cx="43149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5" name="Google Shape;115;p14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3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 flipH="1">
            <a:off x="6818628" y="2586663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 flipH="1" rot="9748587">
            <a:off x="5601527" y="2021265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 txBox="1"/>
          <p:nvPr>
            <p:ph type="title"/>
          </p:nvPr>
        </p:nvSpPr>
        <p:spPr>
          <a:xfrm>
            <a:off x="1309450" y="2081675"/>
            <a:ext cx="43149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" name="Google Shape;123;p15"/>
          <p:cNvSpPr txBox="1"/>
          <p:nvPr>
            <p:ph hasCustomPrompt="1" idx="2" type="title"/>
          </p:nvPr>
        </p:nvSpPr>
        <p:spPr>
          <a:xfrm>
            <a:off x="6066050" y="69188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4" name="Google Shape;124;p15"/>
          <p:cNvSpPr txBox="1"/>
          <p:nvPr>
            <p:ph idx="1" type="subTitle"/>
          </p:nvPr>
        </p:nvSpPr>
        <p:spPr>
          <a:xfrm>
            <a:off x="1309450" y="3731249"/>
            <a:ext cx="43149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25" name="Google Shape;125;p15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 flipH="1" rot="9339447">
            <a:off x="-5157706" y="2195120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1118566" y="1549193"/>
            <a:ext cx="1350837" cy="973145"/>
          </a:xfrm>
          <a:custGeom>
            <a:rect b="b" l="l" r="r" t="t"/>
            <a:pathLst>
              <a:path extrusionOk="0" h="13563" w="18827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 flipH="1">
            <a:off x="4816263" y="1549200"/>
            <a:ext cx="1350837" cy="973145"/>
          </a:xfrm>
          <a:custGeom>
            <a:rect b="b" l="l" r="r" t="t"/>
            <a:pathLst>
              <a:path extrusionOk="0" h="13563" w="18827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 flipH="1">
            <a:off x="6912085" y="1489537"/>
            <a:ext cx="1162249" cy="1032817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658862">
              <a:alpha val="13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3050700" y="1519363"/>
            <a:ext cx="1095097" cy="973144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 rot="-10285603">
            <a:off x="7150321" y="-22663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 rot="649785">
            <a:off x="6848027" y="-2440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658862">
              <a:alpha val="13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 rot="813319">
            <a:off x="-4299402" y="-47175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 rot="9089871">
            <a:off x="7049951" y="1893780"/>
            <a:ext cx="7826200" cy="287789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 rot="-576017">
            <a:off x="-4825529" y="-672274"/>
            <a:ext cx="7826074" cy="287784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>
            <p:ph type="title"/>
          </p:nvPr>
        </p:nvSpPr>
        <p:spPr>
          <a:xfrm>
            <a:off x="732775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8" name="Google Shape;138;p16"/>
          <p:cNvSpPr txBox="1"/>
          <p:nvPr>
            <p:ph idx="1" type="subTitle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hasCustomPrompt="1" idx="2" type="title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 txBox="1"/>
          <p:nvPr>
            <p:ph idx="3" type="title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1" name="Google Shape;141;p16"/>
          <p:cNvSpPr txBox="1"/>
          <p:nvPr>
            <p:ph idx="4" type="subTitle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2" name="Google Shape;142;p16"/>
          <p:cNvSpPr txBox="1"/>
          <p:nvPr>
            <p:ph idx="5" type="title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" name="Google Shape;143;p16"/>
          <p:cNvSpPr txBox="1"/>
          <p:nvPr>
            <p:ph idx="6" type="subTitle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4" name="Google Shape;144;p16"/>
          <p:cNvSpPr txBox="1"/>
          <p:nvPr>
            <p:ph idx="7" type="title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" name="Google Shape;145;p16"/>
          <p:cNvSpPr txBox="1"/>
          <p:nvPr>
            <p:ph idx="8" type="subTitle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hasCustomPrompt="1" idx="9" type="title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6"/>
          <p:cNvSpPr txBox="1"/>
          <p:nvPr>
            <p:ph hasCustomPrompt="1" idx="13" type="title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6"/>
          <p:cNvSpPr txBox="1"/>
          <p:nvPr>
            <p:ph hasCustomPrompt="1" idx="14" type="title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6"/>
          <p:cNvSpPr txBox="1"/>
          <p:nvPr>
            <p:ph idx="15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7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 rot="-9339447">
            <a:off x="7118442" y="3216520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 flipH="1" rot="10285603">
            <a:off x="-6088365" y="-16178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 flipH="1" rot="-649785">
            <a:off x="-1251909" y="-487200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658862">
              <a:alpha val="13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 flipH="1" rot="-813319">
            <a:off x="7653159" y="-3566398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 flipH="1" rot="-9989847">
            <a:off x="-4910832" y="2960605"/>
            <a:ext cx="7826215" cy="2877900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 flipH="1" rot="-323977">
            <a:off x="6050295" y="-977077"/>
            <a:ext cx="7826148" cy="2877876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 txBox="1"/>
          <p:nvPr>
            <p:ph type="title"/>
          </p:nvPr>
        </p:nvSpPr>
        <p:spPr>
          <a:xfrm>
            <a:off x="1987675" y="1412700"/>
            <a:ext cx="2430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17"/>
          <p:cNvSpPr txBox="1"/>
          <p:nvPr>
            <p:ph idx="1" type="subTitle"/>
          </p:nvPr>
        </p:nvSpPr>
        <p:spPr>
          <a:xfrm>
            <a:off x="1987700" y="2292125"/>
            <a:ext cx="2430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hasCustomPrompt="1" idx="2" type="title"/>
          </p:nvPr>
        </p:nvSpPr>
        <p:spPr>
          <a:xfrm>
            <a:off x="845800" y="1888050"/>
            <a:ext cx="81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7"/>
          <p:cNvSpPr txBox="1"/>
          <p:nvPr>
            <p:ph idx="3" type="title"/>
          </p:nvPr>
        </p:nvSpPr>
        <p:spPr>
          <a:xfrm>
            <a:off x="1928100" y="3162748"/>
            <a:ext cx="2430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17"/>
          <p:cNvSpPr txBox="1"/>
          <p:nvPr>
            <p:ph idx="4" type="subTitle"/>
          </p:nvPr>
        </p:nvSpPr>
        <p:spPr>
          <a:xfrm>
            <a:off x="1928125" y="4042172"/>
            <a:ext cx="2430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5" type="title"/>
          </p:nvPr>
        </p:nvSpPr>
        <p:spPr>
          <a:xfrm>
            <a:off x="6000750" y="1412688"/>
            <a:ext cx="2430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17"/>
          <p:cNvSpPr txBox="1"/>
          <p:nvPr>
            <p:ph idx="6" type="subTitle"/>
          </p:nvPr>
        </p:nvSpPr>
        <p:spPr>
          <a:xfrm>
            <a:off x="6000775" y="2292102"/>
            <a:ext cx="2430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7" type="title"/>
          </p:nvPr>
        </p:nvSpPr>
        <p:spPr>
          <a:xfrm>
            <a:off x="5981196" y="3162738"/>
            <a:ext cx="2430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17"/>
          <p:cNvSpPr txBox="1"/>
          <p:nvPr>
            <p:ph idx="8" type="subTitle"/>
          </p:nvPr>
        </p:nvSpPr>
        <p:spPr>
          <a:xfrm>
            <a:off x="5981200" y="4042161"/>
            <a:ext cx="24300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6" name="Google Shape;166;p17"/>
          <p:cNvSpPr txBox="1"/>
          <p:nvPr>
            <p:ph hasCustomPrompt="1" idx="9" type="title"/>
          </p:nvPr>
        </p:nvSpPr>
        <p:spPr>
          <a:xfrm>
            <a:off x="845798" y="3644250"/>
            <a:ext cx="81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7"/>
          <p:cNvSpPr txBox="1"/>
          <p:nvPr>
            <p:ph hasCustomPrompt="1" idx="13" type="title"/>
          </p:nvPr>
        </p:nvSpPr>
        <p:spPr>
          <a:xfrm>
            <a:off x="4895098" y="1888050"/>
            <a:ext cx="81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17"/>
          <p:cNvSpPr txBox="1"/>
          <p:nvPr>
            <p:ph hasCustomPrompt="1" idx="14" type="title"/>
          </p:nvPr>
        </p:nvSpPr>
        <p:spPr>
          <a:xfrm>
            <a:off x="4895098" y="3644250"/>
            <a:ext cx="812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7"/>
          <p:cNvSpPr txBox="1"/>
          <p:nvPr>
            <p:ph idx="15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723300" y="3402013"/>
            <a:ext cx="38487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2" name="Google Shape;172;p18"/>
          <p:cNvSpPr txBox="1"/>
          <p:nvPr>
            <p:ph idx="1" type="subTitle"/>
          </p:nvPr>
        </p:nvSpPr>
        <p:spPr>
          <a:xfrm>
            <a:off x="723350" y="822500"/>
            <a:ext cx="4902000" cy="20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32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 flipH="1" rot="-7269862">
            <a:off x="1986429" y="-4605738"/>
            <a:ext cx="7471639" cy="4771786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rot="-10558870">
            <a:off x="5522782" y="-185325"/>
            <a:ext cx="6402110" cy="5689154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 rot="6189239">
            <a:off x="4325710" y="1085979"/>
            <a:ext cx="7825966" cy="2877809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 rot="514371">
            <a:off x="-5180633" y="-979678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 rot="2141143">
            <a:off x="-1290068" y="-2916503"/>
            <a:ext cx="5766686" cy="368291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 rot="10800000">
            <a:off x="-126965" y="3402013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 rot="-7948588">
            <a:off x="-5205140" y="1519073"/>
            <a:ext cx="8200910" cy="3015686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>
            <p:ph type="title"/>
          </p:nvPr>
        </p:nvSpPr>
        <p:spPr>
          <a:xfrm>
            <a:off x="2064826" y="3261285"/>
            <a:ext cx="50145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2" name="Google Shape;182;p19"/>
          <p:cNvSpPr txBox="1"/>
          <p:nvPr>
            <p:ph idx="1" type="subTitle"/>
          </p:nvPr>
        </p:nvSpPr>
        <p:spPr>
          <a:xfrm>
            <a:off x="1378650" y="1348062"/>
            <a:ext cx="6386700" cy="14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 rot="-3394465">
            <a:off x="-2929870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 flipH="1">
            <a:off x="-4081962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 flipH="1" rot="-3952094">
            <a:off x="-395440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 rot="649760">
            <a:off x="-3199069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 flipH="1" rot="-813319">
            <a:off x="4926200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 flipH="1" rot="10285603">
            <a:off x="6080701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 flipH="1" rot="7426355">
            <a:off x="658205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6818628" y="2586663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flipH="1" rot="9748587">
            <a:off x="5601527" y="2021265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716550" y="192927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723300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716550" y="357883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" name="Google Shape;28;p3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6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/>
          <p:nvPr/>
        </p:nvSpPr>
        <p:spPr>
          <a:xfrm rot="-3394465">
            <a:off x="-3638445" y="4611893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 flipH="1">
            <a:off x="-5015862" y="-4052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 flipH="1" rot="-3052073">
            <a:off x="-4888312" y="1110880"/>
            <a:ext cx="7826119" cy="287786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 rot="649760">
            <a:off x="-4262669" y="1892117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 flipH="1" rot="-813319">
            <a:off x="4754300" y="-2305086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 flipH="1" rot="10285603">
            <a:off x="4790126" y="3666917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 flipH="1" rot="4726292">
            <a:off x="5414633" y="2626082"/>
            <a:ext cx="7826019" cy="287782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5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rot="-10285629">
            <a:off x="5066449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 rot="9405665">
            <a:off x="-4305365" y="12811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 rot="-1478505">
            <a:off x="-2334601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 flipH="1" rot="9555841">
            <a:off x="702345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 txBox="1"/>
          <p:nvPr>
            <p:ph type="title"/>
          </p:nvPr>
        </p:nvSpPr>
        <p:spPr>
          <a:xfrm>
            <a:off x="1749775" y="1339400"/>
            <a:ext cx="5644500" cy="15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1" name="Google Shape;211;p23"/>
          <p:cNvSpPr txBox="1"/>
          <p:nvPr>
            <p:ph idx="1" type="subTitle"/>
          </p:nvPr>
        </p:nvSpPr>
        <p:spPr>
          <a:xfrm>
            <a:off x="2153800" y="2874400"/>
            <a:ext cx="48369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 flipH="1" rot="4102360">
            <a:off x="-2758583" y="412968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 rot="813319">
            <a:off x="-4313552" y="-17370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"/>
          <p:cNvSpPr txBox="1"/>
          <p:nvPr>
            <p:ph idx="1" type="subTitle"/>
          </p:nvPr>
        </p:nvSpPr>
        <p:spPr>
          <a:xfrm>
            <a:off x="723300" y="3021075"/>
            <a:ext cx="33942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6" name="Google Shape;216;p24"/>
          <p:cNvSpPr txBox="1"/>
          <p:nvPr>
            <p:ph type="title"/>
          </p:nvPr>
        </p:nvSpPr>
        <p:spPr>
          <a:xfrm flipH="1">
            <a:off x="719825" y="986925"/>
            <a:ext cx="28884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5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723300" y="2291463"/>
            <a:ext cx="30351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3" name="Google Shape;223;p25"/>
          <p:cNvSpPr txBox="1"/>
          <p:nvPr>
            <p:ph type="title"/>
          </p:nvPr>
        </p:nvSpPr>
        <p:spPr>
          <a:xfrm flipH="1">
            <a:off x="719825" y="1463638"/>
            <a:ext cx="3035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4" name="Google Shape;224;p25"/>
          <p:cNvSpPr/>
          <p:nvPr/>
        </p:nvSpPr>
        <p:spPr>
          <a:xfrm flipH="1" rot="-649760">
            <a:off x="-3395808" y="4514617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8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rot="-3394465">
            <a:off x="-4398774" y="4211443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 flipH="1">
            <a:off x="-5015841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 flipH="1" rot="-3952094">
            <a:off x="-4776410" y="665034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 rot="649760">
            <a:off x="-4213998" y="535117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 flipH="1" rot="-813319">
            <a:off x="4527346" y="-3414798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 flipH="1" rot="10285603">
            <a:off x="4806347" y="33637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"/>
          <p:cNvSpPr/>
          <p:nvPr/>
        </p:nvSpPr>
        <p:spPr>
          <a:xfrm flipH="1" rot="5626330">
            <a:off x="3918525" y="675664"/>
            <a:ext cx="7826010" cy="287782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1514900" y="1868725"/>
            <a:ext cx="3850500" cy="23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type="title"/>
          </p:nvPr>
        </p:nvSpPr>
        <p:spPr>
          <a:xfrm>
            <a:off x="1514900" y="922175"/>
            <a:ext cx="48123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3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 flipH="1" rot="7585667">
            <a:off x="-5466599" y="794591"/>
            <a:ext cx="9471614" cy="6049076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 rot="-5902333">
            <a:off x="3975367" y="2957142"/>
            <a:ext cx="9416513" cy="6013886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 flipH="1" rot="-2613329">
            <a:off x="5160201" y="-3949042"/>
            <a:ext cx="6402056" cy="5689105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 flipH="1" rot="-2700000">
            <a:off x="-4428810" y="-2266646"/>
            <a:ext cx="7065482" cy="539636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 txBox="1"/>
          <p:nvPr>
            <p:ph idx="1" type="subTitle"/>
          </p:nvPr>
        </p:nvSpPr>
        <p:spPr>
          <a:xfrm>
            <a:off x="4959025" y="2291463"/>
            <a:ext cx="30351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 flipH="1">
            <a:off x="4955550" y="1463638"/>
            <a:ext cx="30351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2" name="Google Shape;242;p27"/>
          <p:cNvSpPr/>
          <p:nvPr/>
        </p:nvSpPr>
        <p:spPr>
          <a:xfrm rot="-1150203">
            <a:off x="7474328" y="896864"/>
            <a:ext cx="4974547" cy="149039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25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/>
          <p:nvPr>
            <p:ph idx="1" type="subTitle"/>
          </p:nvPr>
        </p:nvSpPr>
        <p:spPr>
          <a:xfrm>
            <a:off x="4349577" y="2925675"/>
            <a:ext cx="40812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5" name="Google Shape;245;p28"/>
          <p:cNvSpPr txBox="1"/>
          <p:nvPr>
            <p:ph type="title"/>
          </p:nvPr>
        </p:nvSpPr>
        <p:spPr>
          <a:xfrm flipH="1">
            <a:off x="4349575" y="1266675"/>
            <a:ext cx="4081200" cy="15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6" name="Google Shape;246;p28"/>
          <p:cNvSpPr/>
          <p:nvPr/>
        </p:nvSpPr>
        <p:spPr>
          <a:xfrm flipH="1" rot="4102360">
            <a:off x="4431017" y="3716310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"/>
          <p:cNvSpPr/>
          <p:nvPr/>
        </p:nvSpPr>
        <p:spPr>
          <a:xfrm rot="813319">
            <a:off x="4927123" y="-2579698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28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/>
          <p:nvPr/>
        </p:nvSpPr>
        <p:spPr>
          <a:xfrm rot="3214333">
            <a:off x="-5499024" y="-2387504"/>
            <a:ext cx="9471614" cy="6049076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/>
          <p:nvPr/>
        </p:nvSpPr>
        <p:spPr>
          <a:xfrm flipH="1" rot="-4897667">
            <a:off x="4234767" y="-2245089"/>
            <a:ext cx="9416513" cy="6013886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"/>
          <p:cNvSpPr/>
          <p:nvPr/>
        </p:nvSpPr>
        <p:spPr>
          <a:xfrm rot="-8186671">
            <a:off x="3376801" y="4110400"/>
            <a:ext cx="6402056" cy="5689105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"/>
          <p:cNvSpPr/>
          <p:nvPr/>
        </p:nvSpPr>
        <p:spPr>
          <a:xfrm rot="-8100000">
            <a:off x="-4461235" y="1326447"/>
            <a:ext cx="7065482" cy="539636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"/>
          <p:cNvSpPr txBox="1"/>
          <p:nvPr>
            <p:ph idx="1" type="subTitle"/>
          </p:nvPr>
        </p:nvSpPr>
        <p:spPr>
          <a:xfrm>
            <a:off x="1536900" y="2291463"/>
            <a:ext cx="30351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4" name="Google Shape;254;p29"/>
          <p:cNvSpPr/>
          <p:nvPr/>
        </p:nvSpPr>
        <p:spPr>
          <a:xfrm flipH="1" rot="-9649797">
            <a:off x="6371853" y="4455308"/>
            <a:ext cx="4974547" cy="149039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38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"/>
          <p:cNvSpPr/>
          <p:nvPr/>
        </p:nvSpPr>
        <p:spPr>
          <a:xfrm>
            <a:off x="586702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/>
          <p:nvPr/>
        </p:nvSpPr>
        <p:spPr>
          <a:xfrm rot="3952094">
            <a:off x="468168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 rot="-10285603">
            <a:off x="-4701904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 rot="-7426355">
            <a:off x="-466609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0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5" name="Google Shape;265;p30"/>
          <p:cNvSpPr txBox="1"/>
          <p:nvPr>
            <p:ph idx="1" type="body"/>
          </p:nvPr>
        </p:nvSpPr>
        <p:spPr>
          <a:xfrm>
            <a:off x="1545450" y="1330100"/>
            <a:ext cx="6053100" cy="3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flipH="1" rot="-1460553">
            <a:off x="6702382" y="-661835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/>
          <p:nvPr/>
        </p:nvSpPr>
        <p:spPr>
          <a:xfrm flipH="1" rot="-859945">
            <a:off x="5665328" y="3096461"/>
            <a:ext cx="4772748" cy="4241345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-4528356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"/>
          <p:cNvSpPr/>
          <p:nvPr/>
        </p:nvSpPr>
        <p:spPr>
          <a:xfrm flipH="1" rot="-9405665">
            <a:off x="6846081" y="1281156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 flipH="1" rot="1478505">
            <a:off x="1794833" y="-211178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"/>
          <p:cNvSpPr/>
          <p:nvPr/>
        </p:nvSpPr>
        <p:spPr>
          <a:xfrm flipH="1" rot="9524149">
            <a:off x="-6659422" y="-2925302"/>
            <a:ext cx="9471569" cy="60490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 rot="-9555841">
            <a:off x="-6785773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 txBox="1"/>
          <p:nvPr>
            <p:ph type="title"/>
          </p:nvPr>
        </p:nvSpPr>
        <p:spPr>
          <a:xfrm>
            <a:off x="1699900" y="2520537"/>
            <a:ext cx="27369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4" name="Google Shape;274;p31"/>
          <p:cNvSpPr txBox="1"/>
          <p:nvPr>
            <p:ph idx="1" type="subTitle"/>
          </p:nvPr>
        </p:nvSpPr>
        <p:spPr>
          <a:xfrm>
            <a:off x="1699975" y="3065348"/>
            <a:ext cx="27369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5" name="Google Shape;275;p31"/>
          <p:cNvSpPr txBox="1"/>
          <p:nvPr>
            <p:ph idx="2" type="title"/>
          </p:nvPr>
        </p:nvSpPr>
        <p:spPr>
          <a:xfrm>
            <a:off x="4707338" y="2520537"/>
            <a:ext cx="2736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6" name="Google Shape;276;p31"/>
          <p:cNvSpPr txBox="1"/>
          <p:nvPr>
            <p:ph idx="3" type="subTitle"/>
          </p:nvPr>
        </p:nvSpPr>
        <p:spPr>
          <a:xfrm>
            <a:off x="4707501" y="3065348"/>
            <a:ext cx="27366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7" name="Google Shape;277;p31"/>
          <p:cNvSpPr txBox="1"/>
          <p:nvPr>
            <p:ph idx="4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9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 txBox="1"/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0" name="Google Shape;280;p32"/>
          <p:cNvSpPr txBox="1"/>
          <p:nvPr>
            <p:ph idx="2" type="title"/>
          </p:nvPr>
        </p:nvSpPr>
        <p:spPr>
          <a:xfrm>
            <a:off x="4572012" y="3186751"/>
            <a:ext cx="23253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1" name="Google Shape;281;p32"/>
          <p:cNvSpPr txBox="1"/>
          <p:nvPr>
            <p:ph idx="1" type="subTitle"/>
          </p:nvPr>
        </p:nvSpPr>
        <p:spPr>
          <a:xfrm>
            <a:off x="4572037" y="3694826"/>
            <a:ext cx="232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2" name="Google Shape;282;p32"/>
          <p:cNvSpPr txBox="1"/>
          <p:nvPr>
            <p:ph idx="3" type="title"/>
          </p:nvPr>
        </p:nvSpPr>
        <p:spPr>
          <a:xfrm>
            <a:off x="4572000" y="1747851"/>
            <a:ext cx="23253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3" name="Google Shape;283;p32"/>
          <p:cNvSpPr txBox="1"/>
          <p:nvPr>
            <p:ph idx="4" type="subTitle"/>
          </p:nvPr>
        </p:nvSpPr>
        <p:spPr>
          <a:xfrm>
            <a:off x="4572025" y="2255926"/>
            <a:ext cx="232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84" name="Google Shape;284;p32"/>
          <p:cNvSpPr/>
          <p:nvPr/>
        </p:nvSpPr>
        <p:spPr>
          <a:xfrm flipH="1" rot="-813319">
            <a:off x="7030742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3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/>
          <p:nvPr/>
        </p:nvSpPr>
        <p:spPr>
          <a:xfrm rot="-9940055">
            <a:off x="6313853" y="-2245551"/>
            <a:ext cx="4772748" cy="4241345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"/>
          <p:cNvSpPr/>
          <p:nvPr/>
        </p:nvSpPr>
        <p:spPr>
          <a:xfrm flipH="1" rot="10800000">
            <a:off x="-4512131" y="0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3"/>
          <p:cNvSpPr/>
          <p:nvPr/>
        </p:nvSpPr>
        <p:spPr>
          <a:xfrm rot="405705">
            <a:off x="6781192" y="537430"/>
            <a:ext cx="7309974" cy="6849668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3"/>
          <p:cNvSpPr/>
          <p:nvPr/>
        </p:nvSpPr>
        <p:spPr>
          <a:xfrm rot="10221505">
            <a:off x="2162666" y="4072255"/>
            <a:ext cx="7826058" cy="2877843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3"/>
          <p:cNvSpPr/>
          <p:nvPr/>
        </p:nvSpPr>
        <p:spPr>
          <a:xfrm rot="1275851">
            <a:off x="-7113372" y="1815710"/>
            <a:ext cx="9471569" cy="60490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 flipH="1" rot="-1244159">
            <a:off x="-7039848" y="-79298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"/>
          <p:cNvSpPr txBox="1"/>
          <p:nvPr>
            <p:ph type="title"/>
          </p:nvPr>
        </p:nvSpPr>
        <p:spPr>
          <a:xfrm>
            <a:off x="2014775" y="1710525"/>
            <a:ext cx="51141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33"/>
          <p:cNvSpPr txBox="1"/>
          <p:nvPr>
            <p:ph idx="1" type="subTitle"/>
          </p:nvPr>
        </p:nvSpPr>
        <p:spPr>
          <a:xfrm>
            <a:off x="2014925" y="2255348"/>
            <a:ext cx="51141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4" name="Google Shape;294;p33"/>
          <p:cNvSpPr txBox="1"/>
          <p:nvPr>
            <p:ph idx="2" type="title"/>
          </p:nvPr>
        </p:nvSpPr>
        <p:spPr>
          <a:xfrm>
            <a:off x="2014780" y="3258850"/>
            <a:ext cx="51138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5" name="Google Shape;295;p33"/>
          <p:cNvSpPr txBox="1"/>
          <p:nvPr>
            <p:ph idx="3" type="subTitle"/>
          </p:nvPr>
        </p:nvSpPr>
        <p:spPr>
          <a:xfrm>
            <a:off x="2015075" y="3803672"/>
            <a:ext cx="51138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6" name="Google Shape;296;p33"/>
          <p:cNvSpPr txBox="1"/>
          <p:nvPr>
            <p:ph idx="4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 rot="-10285629">
            <a:off x="6057524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4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4"/>
          <p:cNvSpPr/>
          <p:nvPr/>
        </p:nvSpPr>
        <p:spPr>
          <a:xfrm rot="9405665">
            <a:off x="-4880740" y="12811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/>
          <p:nvPr/>
        </p:nvSpPr>
        <p:spPr>
          <a:xfrm rot="-1478505">
            <a:off x="-2334601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4"/>
          <p:cNvSpPr/>
          <p:nvPr/>
        </p:nvSpPr>
        <p:spPr>
          <a:xfrm flipH="1" rot="9555841">
            <a:off x="780170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4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5" name="Google Shape;305;p34"/>
          <p:cNvSpPr txBox="1"/>
          <p:nvPr>
            <p:ph idx="2" type="title"/>
          </p:nvPr>
        </p:nvSpPr>
        <p:spPr>
          <a:xfrm>
            <a:off x="1164025" y="16175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6" name="Google Shape;306;p34"/>
          <p:cNvSpPr txBox="1"/>
          <p:nvPr>
            <p:ph idx="1" type="subTitle"/>
          </p:nvPr>
        </p:nvSpPr>
        <p:spPr>
          <a:xfrm>
            <a:off x="1164075" y="21519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7" name="Google Shape;307;p34"/>
          <p:cNvSpPr txBox="1"/>
          <p:nvPr>
            <p:ph idx="3" type="title"/>
          </p:nvPr>
        </p:nvSpPr>
        <p:spPr>
          <a:xfrm>
            <a:off x="3549063" y="16175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8" name="Google Shape;308;p34"/>
          <p:cNvSpPr txBox="1"/>
          <p:nvPr>
            <p:ph idx="4" type="subTitle"/>
          </p:nvPr>
        </p:nvSpPr>
        <p:spPr>
          <a:xfrm>
            <a:off x="3549150" y="21519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9" name="Google Shape;309;p34"/>
          <p:cNvSpPr txBox="1"/>
          <p:nvPr>
            <p:ph idx="5" type="title"/>
          </p:nvPr>
        </p:nvSpPr>
        <p:spPr>
          <a:xfrm>
            <a:off x="5934100" y="16175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10" name="Google Shape;310;p34"/>
          <p:cNvSpPr txBox="1"/>
          <p:nvPr>
            <p:ph idx="6" type="subTitle"/>
          </p:nvPr>
        </p:nvSpPr>
        <p:spPr>
          <a:xfrm>
            <a:off x="5934225" y="21519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/>
          <p:nvPr/>
        </p:nvSpPr>
        <p:spPr>
          <a:xfrm flipH="1" rot="10285629">
            <a:off x="-7063092" y="-2367548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5"/>
          <p:cNvSpPr/>
          <p:nvPr/>
        </p:nvSpPr>
        <p:spPr>
          <a:xfrm>
            <a:off x="-4432130" y="168593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5"/>
          <p:cNvSpPr/>
          <p:nvPr/>
        </p:nvSpPr>
        <p:spPr>
          <a:xfrm flipH="1" rot="-2839443">
            <a:off x="2550622" y="3252659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5"/>
          <p:cNvSpPr/>
          <p:nvPr/>
        </p:nvSpPr>
        <p:spPr>
          <a:xfrm flipH="1" rot="-10305679">
            <a:off x="6458116" y="671626"/>
            <a:ext cx="7310080" cy="6849767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5"/>
          <p:cNvSpPr/>
          <p:nvPr/>
        </p:nvSpPr>
        <p:spPr>
          <a:xfrm flipH="1" rot="1478505">
            <a:off x="3777012" y="-1076247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5"/>
          <p:cNvSpPr/>
          <p:nvPr/>
        </p:nvSpPr>
        <p:spPr>
          <a:xfrm rot="-9555841">
            <a:off x="-6505500" y="24943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5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9" name="Google Shape;319;p35"/>
          <p:cNvSpPr txBox="1"/>
          <p:nvPr>
            <p:ph idx="2" type="title"/>
          </p:nvPr>
        </p:nvSpPr>
        <p:spPr>
          <a:xfrm>
            <a:off x="1164025" y="29129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0" name="Google Shape;320;p35"/>
          <p:cNvSpPr txBox="1"/>
          <p:nvPr>
            <p:ph idx="1" type="subTitle"/>
          </p:nvPr>
        </p:nvSpPr>
        <p:spPr>
          <a:xfrm>
            <a:off x="1164075" y="34473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1" name="Google Shape;321;p35"/>
          <p:cNvSpPr txBox="1"/>
          <p:nvPr>
            <p:ph idx="3" type="title"/>
          </p:nvPr>
        </p:nvSpPr>
        <p:spPr>
          <a:xfrm>
            <a:off x="3549063" y="23795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2" name="Google Shape;322;p35"/>
          <p:cNvSpPr txBox="1"/>
          <p:nvPr>
            <p:ph idx="4" type="subTitle"/>
          </p:nvPr>
        </p:nvSpPr>
        <p:spPr>
          <a:xfrm>
            <a:off x="3549150" y="29139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3" name="Google Shape;323;p35"/>
          <p:cNvSpPr txBox="1"/>
          <p:nvPr>
            <p:ph idx="5" type="title"/>
          </p:nvPr>
        </p:nvSpPr>
        <p:spPr>
          <a:xfrm>
            <a:off x="5934100" y="2912975"/>
            <a:ext cx="2045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4" name="Google Shape;324;p35"/>
          <p:cNvSpPr txBox="1"/>
          <p:nvPr>
            <p:ph idx="6" type="subTitle"/>
          </p:nvPr>
        </p:nvSpPr>
        <p:spPr>
          <a:xfrm>
            <a:off x="5934225" y="3447359"/>
            <a:ext cx="2045700" cy="9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34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/>
          <p:nvPr>
            <p:ph type="title"/>
          </p:nvPr>
        </p:nvSpPr>
        <p:spPr>
          <a:xfrm>
            <a:off x="2077025" y="1518376"/>
            <a:ext cx="18150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7" name="Google Shape;327;p36"/>
          <p:cNvSpPr txBox="1"/>
          <p:nvPr>
            <p:ph idx="1" type="subTitle"/>
          </p:nvPr>
        </p:nvSpPr>
        <p:spPr>
          <a:xfrm>
            <a:off x="2077175" y="2063201"/>
            <a:ext cx="59091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28" name="Google Shape;328;p36"/>
          <p:cNvSpPr txBox="1"/>
          <p:nvPr>
            <p:ph idx="2" type="title"/>
          </p:nvPr>
        </p:nvSpPr>
        <p:spPr>
          <a:xfrm>
            <a:off x="2077027" y="2577126"/>
            <a:ext cx="18150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9" name="Google Shape;329;p36"/>
          <p:cNvSpPr txBox="1"/>
          <p:nvPr>
            <p:ph idx="3" type="subTitle"/>
          </p:nvPr>
        </p:nvSpPr>
        <p:spPr>
          <a:xfrm>
            <a:off x="2077350" y="3121951"/>
            <a:ext cx="59088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30" name="Google Shape;330;p36"/>
          <p:cNvSpPr txBox="1"/>
          <p:nvPr>
            <p:ph idx="4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36"/>
          <p:cNvSpPr/>
          <p:nvPr/>
        </p:nvSpPr>
        <p:spPr>
          <a:xfrm flipH="1" rot="10285629">
            <a:off x="-6531342" y="-2121798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"/>
          <p:cNvSpPr/>
          <p:nvPr/>
        </p:nvSpPr>
        <p:spPr>
          <a:xfrm>
            <a:off x="-4516430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6"/>
          <p:cNvSpPr/>
          <p:nvPr/>
        </p:nvSpPr>
        <p:spPr>
          <a:xfrm flipH="1" rot="-2839443">
            <a:off x="877472" y="3220259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6"/>
          <p:cNvSpPr/>
          <p:nvPr/>
        </p:nvSpPr>
        <p:spPr>
          <a:xfrm flipH="1" rot="-10305679">
            <a:off x="6411091" y="301976"/>
            <a:ext cx="7310080" cy="6849767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6"/>
          <p:cNvSpPr/>
          <p:nvPr/>
        </p:nvSpPr>
        <p:spPr>
          <a:xfrm flipH="1" rot="3278516">
            <a:off x="4649136" y="-366101"/>
            <a:ext cx="7826271" cy="287792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6"/>
          <p:cNvSpPr/>
          <p:nvPr/>
        </p:nvSpPr>
        <p:spPr>
          <a:xfrm rot="-9555841">
            <a:off x="-6466450" y="2570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6"/>
          <p:cNvSpPr txBox="1"/>
          <p:nvPr>
            <p:ph idx="5" type="title"/>
          </p:nvPr>
        </p:nvSpPr>
        <p:spPr>
          <a:xfrm>
            <a:off x="2077027" y="3635876"/>
            <a:ext cx="18150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38" name="Google Shape;338;p36"/>
          <p:cNvSpPr txBox="1"/>
          <p:nvPr>
            <p:ph idx="6" type="subTitle"/>
          </p:nvPr>
        </p:nvSpPr>
        <p:spPr>
          <a:xfrm>
            <a:off x="2077350" y="4180701"/>
            <a:ext cx="59088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/>
          <p:nvPr/>
        </p:nvSpPr>
        <p:spPr>
          <a:xfrm flipH="1" rot="4102360">
            <a:off x="-2512533" y="403063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/>
          <p:nvPr/>
        </p:nvSpPr>
        <p:spPr>
          <a:xfrm rot="813319">
            <a:off x="-4129602" y="-17370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7"/>
          <p:cNvSpPr/>
          <p:nvPr/>
        </p:nvSpPr>
        <p:spPr>
          <a:xfrm flipH="1" rot="3394465">
            <a:off x="5593334" y="21714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7"/>
          <p:cNvSpPr/>
          <p:nvPr/>
        </p:nvSpPr>
        <p:spPr>
          <a:xfrm rot="-10285603">
            <a:off x="6336471" y="-29172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7"/>
          <p:cNvSpPr/>
          <p:nvPr/>
        </p:nvSpPr>
        <p:spPr>
          <a:xfrm rot="-2238616">
            <a:off x="-4635728" y="470344"/>
            <a:ext cx="7826078" cy="2877850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7"/>
          <p:cNvSpPr txBox="1"/>
          <p:nvPr>
            <p:ph type="title"/>
          </p:nvPr>
        </p:nvSpPr>
        <p:spPr>
          <a:xfrm>
            <a:off x="5664001" y="17036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6" name="Google Shape;346;p37"/>
          <p:cNvSpPr txBox="1"/>
          <p:nvPr>
            <p:ph idx="1" type="subTitle"/>
          </p:nvPr>
        </p:nvSpPr>
        <p:spPr>
          <a:xfrm>
            <a:off x="5664053" y="2135500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7" name="Google Shape;347;p37"/>
          <p:cNvSpPr txBox="1"/>
          <p:nvPr>
            <p:ph idx="2" type="title"/>
          </p:nvPr>
        </p:nvSpPr>
        <p:spPr>
          <a:xfrm>
            <a:off x="5664001" y="3198000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48" name="Google Shape;348;p37"/>
          <p:cNvSpPr txBox="1"/>
          <p:nvPr>
            <p:ph idx="3" type="subTitle"/>
          </p:nvPr>
        </p:nvSpPr>
        <p:spPr>
          <a:xfrm>
            <a:off x="5664025" y="3629875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49" name="Google Shape;349;p37"/>
          <p:cNvSpPr txBox="1"/>
          <p:nvPr>
            <p:ph idx="4" type="title"/>
          </p:nvPr>
        </p:nvSpPr>
        <p:spPr>
          <a:xfrm>
            <a:off x="1252726" y="17036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0" name="Google Shape;350;p37"/>
          <p:cNvSpPr txBox="1"/>
          <p:nvPr>
            <p:ph idx="5" type="subTitle"/>
          </p:nvPr>
        </p:nvSpPr>
        <p:spPr>
          <a:xfrm>
            <a:off x="971503" y="2135500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1" name="Google Shape;351;p37"/>
          <p:cNvSpPr txBox="1"/>
          <p:nvPr>
            <p:ph idx="6" type="title"/>
          </p:nvPr>
        </p:nvSpPr>
        <p:spPr>
          <a:xfrm>
            <a:off x="1252726" y="3198000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2" name="Google Shape;352;p37"/>
          <p:cNvSpPr txBox="1"/>
          <p:nvPr>
            <p:ph idx="7" type="subTitle"/>
          </p:nvPr>
        </p:nvSpPr>
        <p:spPr>
          <a:xfrm>
            <a:off x="971475" y="3629875"/>
            <a:ext cx="25086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53" name="Google Shape;353;p37"/>
          <p:cNvSpPr txBox="1"/>
          <p:nvPr>
            <p:ph idx="8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/>
          <p:nvPr/>
        </p:nvSpPr>
        <p:spPr>
          <a:xfrm flipH="1" rot="3394465">
            <a:off x="5593334" y="21714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 rot="-10285603">
            <a:off x="5869521" y="-29172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8"/>
          <p:cNvSpPr txBox="1"/>
          <p:nvPr>
            <p:ph type="title"/>
          </p:nvPr>
        </p:nvSpPr>
        <p:spPr>
          <a:xfrm flipH="1">
            <a:off x="3993600" y="437700"/>
            <a:ext cx="44109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8" name="Google Shape;358;p38"/>
          <p:cNvSpPr txBox="1"/>
          <p:nvPr>
            <p:ph idx="2" type="title"/>
          </p:nvPr>
        </p:nvSpPr>
        <p:spPr>
          <a:xfrm>
            <a:off x="4157088" y="2211700"/>
            <a:ext cx="14544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9" name="Google Shape;359;p38"/>
          <p:cNvSpPr txBox="1"/>
          <p:nvPr>
            <p:ph idx="1" type="subTitle"/>
          </p:nvPr>
        </p:nvSpPr>
        <p:spPr>
          <a:xfrm>
            <a:off x="5964350" y="2211700"/>
            <a:ext cx="24405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60" name="Google Shape;360;p38"/>
          <p:cNvSpPr txBox="1"/>
          <p:nvPr>
            <p:ph idx="3" type="title"/>
          </p:nvPr>
        </p:nvSpPr>
        <p:spPr>
          <a:xfrm>
            <a:off x="4157088" y="3465525"/>
            <a:ext cx="14544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1" name="Google Shape;361;p38"/>
          <p:cNvSpPr txBox="1"/>
          <p:nvPr>
            <p:ph idx="4" type="subTitle"/>
          </p:nvPr>
        </p:nvSpPr>
        <p:spPr>
          <a:xfrm>
            <a:off x="5964350" y="3465525"/>
            <a:ext cx="24405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4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/>
          <p:nvPr/>
        </p:nvSpPr>
        <p:spPr>
          <a:xfrm rot="-4102360">
            <a:off x="4113422" y="476543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 flipH="1" rot="-813319">
            <a:off x="7043160" y="-1608948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 rot="-3394465">
            <a:off x="-4084285" y="336016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/>
          <p:nvPr/>
        </p:nvSpPr>
        <p:spPr>
          <a:xfrm flipH="1" rot="10285603">
            <a:off x="-4881689" y="-1508408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/>
          <p:nvPr/>
        </p:nvSpPr>
        <p:spPr>
          <a:xfrm flipH="1" rot="6738480">
            <a:off x="5484634" y="1473878"/>
            <a:ext cx="7826261" cy="287791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9"/>
          <p:cNvSpPr txBox="1"/>
          <p:nvPr>
            <p:ph type="title"/>
          </p:nvPr>
        </p:nvSpPr>
        <p:spPr>
          <a:xfrm>
            <a:off x="4633263" y="2692525"/>
            <a:ext cx="1788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9" name="Google Shape;369;p39"/>
          <p:cNvSpPr txBox="1"/>
          <p:nvPr>
            <p:ph idx="1" type="subTitle"/>
          </p:nvPr>
        </p:nvSpPr>
        <p:spPr>
          <a:xfrm>
            <a:off x="4633297" y="3124400"/>
            <a:ext cx="1788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0" name="Google Shape;370;p39"/>
          <p:cNvSpPr txBox="1"/>
          <p:nvPr>
            <p:ph idx="2" type="title"/>
          </p:nvPr>
        </p:nvSpPr>
        <p:spPr>
          <a:xfrm>
            <a:off x="6544613" y="2692525"/>
            <a:ext cx="1788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1" name="Google Shape;371;p39"/>
          <p:cNvSpPr txBox="1"/>
          <p:nvPr>
            <p:ph idx="3" type="subTitle"/>
          </p:nvPr>
        </p:nvSpPr>
        <p:spPr>
          <a:xfrm>
            <a:off x="6544625" y="3124400"/>
            <a:ext cx="1788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2" name="Google Shape;372;p39"/>
          <p:cNvSpPr txBox="1"/>
          <p:nvPr>
            <p:ph idx="4" type="title"/>
          </p:nvPr>
        </p:nvSpPr>
        <p:spPr>
          <a:xfrm>
            <a:off x="2721863" y="2692525"/>
            <a:ext cx="1788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3" name="Google Shape;373;p39"/>
          <p:cNvSpPr txBox="1"/>
          <p:nvPr>
            <p:ph idx="5" type="subTitle"/>
          </p:nvPr>
        </p:nvSpPr>
        <p:spPr>
          <a:xfrm>
            <a:off x="2722019" y="3124400"/>
            <a:ext cx="1788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4" name="Google Shape;374;p39"/>
          <p:cNvSpPr txBox="1"/>
          <p:nvPr>
            <p:ph idx="6" type="title"/>
          </p:nvPr>
        </p:nvSpPr>
        <p:spPr>
          <a:xfrm>
            <a:off x="810613" y="2692525"/>
            <a:ext cx="17886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5" name="Google Shape;375;p39"/>
          <p:cNvSpPr txBox="1"/>
          <p:nvPr>
            <p:ph idx="7" type="subTitle"/>
          </p:nvPr>
        </p:nvSpPr>
        <p:spPr>
          <a:xfrm>
            <a:off x="810750" y="3124400"/>
            <a:ext cx="1788600" cy="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6" name="Google Shape;376;p39"/>
          <p:cNvSpPr txBox="1"/>
          <p:nvPr>
            <p:ph idx="8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0"/>
          <p:cNvSpPr/>
          <p:nvPr/>
        </p:nvSpPr>
        <p:spPr>
          <a:xfrm rot="-10285629">
            <a:off x="6057524" y="-212437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0"/>
          <p:cNvSpPr/>
          <p:nvPr/>
        </p:nvSpPr>
        <p:spPr>
          <a:xfrm flipH="1">
            <a:off x="7942003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0"/>
          <p:cNvSpPr/>
          <p:nvPr/>
        </p:nvSpPr>
        <p:spPr>
          <a:xfrm rot="2839443">
            <a:off x="-308418" y="2442034"/>
            <a:ext cx="6402141" cy="5689181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0"/>
          <p:cNvSpPr/>
          <p:nvPr/>
        </p:nvSpPr>
        <p:spPr>
          <a:xfrm rot="9405665">
            <a:off x="-5036390" y="1932081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0"/>
          <p:cNvSpPr/>
          <p:nvPr/>
        </p:nvSpPr>
        <p:spPr>
          <a:xfrm rot="-1478505">
            <a:off x="-435239" y="-2304911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0"/>
          <p:cNvSpPr/>
          <p:nvPr/>
        </p:nvSpPr>
        <p:spPr>
          <a:xfrm flipH="1" rot="9555841">
            <a:off x="8042252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"/>
          <p:cNvSpPr txBox="1"/>
          <p:nvPr>
            <p:ph type="title"/>
          </p:nvPr>
        </p:nvSpPr>
        <p:spPr>
          <a:xfrm>
            <a:off x="1465625" y="1627425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5" name="Google Shape;385;p40"/>
          <p:cNvSpPr txBox="1"/>
          <p:nvPr>
            <p:ph idx="1" type="subTitle"/>
          </p:nvPr>
        </p:nvSpPr>
        <p:spPr>
          <a:xfrm>
            <a:off x="1465675" y="2087600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6" name="Google Shape;386;p40"/>
          <p:cNvSpPr txBox="1"/>
          <p:nvPr>
            <p:ph idx="2" type="title"/>
          </p:nvPr>
        </p:nvSpPr>
        <p:spPr>
          <a:xfrm>
            <a:off x="1465625" y="2665450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7" name="Google Shape;387;p40"/>
          <p:cNvSpPr txBox="1"/>
          <p:nvPr>
            <p:ph idx="3" type="subTitle"/>
          </p:nvPr>
        </p:nvSpPr>
        <p:spPr>
          <a:xfrm>
            <a:off x="1465675" y="3124625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8" name="Google Shape;388;p40"/>
          <p:cNvSpPr txBox="1"/>
          <p:nvPr>
            <p:ph idx="4" type="title"/>
          </p:nvPr>
        </p:nvSpPr>
        <p:spPr>
          <a:xfrm>
            <a:off x="1465625" y="3703475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9" name="Google Shape;389;p40"/>
          <p:cNvSpPr txBox="1"/>
          <p:nvPr>
            <p:ph idx="5" type="subTitle"/>
          </p:nvPr>
        </p:nvSpPr>
        <p:spPr>
          <a:xfrm>
            <a:off x="1465675" y="4162650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0" name="Google Shape;390;p40"/>
          <p:cNvSpPr txBox="1"/>
          <p:nvPr>
            <p:ph idx="6" type="title"/>
          </p:nvPr>
        </p:nvSpPr>
        <p:spPr>
          <a:xfrm>
            <a:off x="5348850" y="1627425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1" name="Google Shape;391;p40"/>
          <p:cNvSpPr txBox="1"/>
          <p:nvPr>
            <p:ph idx="7" type="subTitle"/>
          </p:nvPr>
        </p:nvSpPr>
        <p:spPr>
          <a:xfrm>
            <a:off x="5348900" y="2087600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2" name="Google Shape;392;p40"/>
          <p:cNvSpPr txBox="1"/>
          <p:nvPr>
            <p:ph idx="8" type="title"/>
          </p:nvPr>
        </p:nvSpPr>
        <p:spPr>
          <a:xfrm>
            <a:off x="5348850" y="2665450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3" name="Google Shape;393;p40"/>
          <p:cNvSpPr txBox="1"/>
          <p:nvPr>
            <p:ph idx="9" type="subTitle"/>
          </p:nvPr>
        </p:nvSpPr>
        <p:spPr>
          <a:xfrm>
            <a:off x="5348900" y="3124625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4" name="Google Shape;394;p40"/>
          <p:cNvSpPr txBox="1"/>
          <p:nvPr>
            <p:ph idx="13" type="title"/>
          </p:nvPr>
        </p:nvSpPr>
        <p:spPr>
          <a:xfrm>
            <a:off x="5348850" y="3703475"/>
            <a:ext cx="2746500" cy="46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5" name="Google Shape;395;p40"/>
          <p:cNvSpPr txBox="1"/>
          <p:nvPr>
            <p:ph idx="14" type="subTitle"/>
          </p:nvPr>
        </p:nvSpPr>
        <p:spPr>
          <a:xfrm>
            <a:off x="5348900" y="4162650"/>
            <a:ext cx="27465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6" name="Google Shape;396;p40"/>
          <p:cNvSpPr txBox="1"/>
          <p:nvPr>
            <p:ph idx="15"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4528356" y="1004988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 flipH="1" rot="-9405665">
            <a:off x="6846081" y="1281156"/>
            <a:ext cx="7310152" cy="6849835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/>
          <p:nvPr/>
        </p:nvSpPr>
        <p:spPr>
          <a:xfrm flipH="1" rot="1478505">
            <a:off x="3709533" y="-1000036"/>
            <a:ext cx="7826136" cy="2877871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 flipH="1">
            <a:off x="720000" y="43891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title"/>
          </p:nvPr>
        </p:nvSpPr>
        <p:spPr>
          <a:xfrm>
            <a:off x="4789925" y="3371526"/>
            <a:ext cx="23253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4789950" y="3879601"/>
            <a:ext cx="232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3" type="title"/>
          </p:nvPr>
        </p:nvSpPr>
        <p:spPr>
          <a:xfrm>
            <a:off x="2028750" y="3371526"/>
            <a:ext cx="23253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2028775" y="3879601"/>
            <a:ext cx="232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6" name="Google Shape;46;p5"/>
          <p:cNvSpPr/>
          <p:nvPr/>
        </p:nvSpPr>
        <p:spPr>
          <a:xfrm flipH="1" rot="9524149">
            <a:off x="-6659422" y="-2925302"/>
            <a:ext cx="9471569" cy="60490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 rot="-9555841">
            <a:off x="-6785773" y="1808506"/>
            <a:ext cx="8200942" cy="301569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/>
          <p:nvPr/>
        </p:nvSpPr>
        <p:spPr>
          <a:xfrm flipH="1" rot="9339447">
            <a:off x="-5157706" y="2195120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1"/>
          <p:cNvSpPr/>
          <p:nvPr/>
        </p:nvSpPr>
        <p:spPr>
          <a:xfrm rot="-10285603">
            <a:off x="7150321" y="-22663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1"/>
          <p:cNvSpPr/>
          <p:nvPr/>
        </p:nvSpPr>
        <p:spPr>
          <a:xfrm rot="649785">
            <a:off x="6848027" y="-2440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1"/>
          <p:cNvSpPr/>
          <p:nvPr/>
        </p:nvSpPr>
        <p:spPr>
          <a:xfrm rot="813319">
            <a:off x="-4299402" y="-47175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1"/>
          <p:cNvSpPr/>
          <p:nvPr/>
        </p:nvSpPr>
        <p:spPr>
          <a:xfrm rot="9089871">
            <a:off x="7049951" y="1893780"/>
            <a:ext cx="7826200" cy="287789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1"/>
          <p:cNvSpPr/>
          <p:nvPr/>
        </p:nvSpPr>
        <p:spPr>
          <a:xfrm rot="-576017">
            <a:off x="-4825529" y="-672274"/>
            <a:ext cx="7826074" cy="287784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1"/>
          <p:cNvSpPr txBox="1"/>
          <p:nvPr>
            <p:ph type="title"/>
          </p:nvPr>
        </p:nvSpPr>
        <p:spPr>
          <a:xfrm>
            <a:off x="721076" y="19322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5" name="Google Shape;405;p41"/>
          <p:cNvSpPr txBox="1"/>
          <p:nvPr>
            <p:ph idx="1" type="subTitle"/>
          </p:nvPr>
        </p:nvSpPr>
        <p:spPr>
          <a:xfrm>
            <a:off x="721125" y="22879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6" name="Google Shape;406;p41"/>
          <p:cNvSpPr txBox="1"/>
          <p:nvPr>
            <p:ph idx="2" type="title"/>
          </p:nvPr>
        </p:nvSpPr>
        <p:spPr>
          <a:xfrm>
            <a:off x="721076" y="38410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7" name="Google Shape;407;p41"/>
          <p:cNvSpPr txBox="1"/>
          <p:nvPr>
            <p:ph idx="3" type="subTitle"/>
          </p:nvPr>
        </p:nvSpPr>
        <p:spPr>
          <a:xfrm>
            <a:off x="721100" y="41967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8" name="Google Shape;408;p41"/>
          <p:cNvSpPr txBox="1"/>
          <p:nvPr>
            <p:ph idx="4" type="title"/>
          </p:nvPr>
        </p:nvSpPr>
        <p:spPr>
          <a:xfrm>
            <a:off x="3458376" y="19322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9" name="Google Shape;409;p41"/>
          <p:cNvSpPr txBox="1"/>
          <p:nvPr>
            <p:ph idx="5" type="subTitle"/>
          </p:nvPr>
        </p:nvSpPr>
        <p:spPr>
          <a:xfrm>
            <a:off x="3458425" y="22879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0" name="Google Shape;410;p41"/>
          <p:cNvSpPr txBox="1"/>
          <p:nvPr>
            <p:ph idx="6" type="title"/>
          </p:nvPr>
        </p:nvSpPr>
        <p:spPr>
          <a:xfrm>
            <a:off x="3458376" y="38410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1" name="Google Shape;411;p41"/>
          <p:cNvSpPr txBox="1"/>
          <p:nvPr>
            <p:ph idx="7" type="subTitle"/>
          </p:nvPr>
        </p:nvSpPr>
        <p:spPr>
          <a:xfrm>
            <a:off x="3458400" y="41967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2" name="Google Shape;412;p41"/>
          <p:cNvSpPr txBox="1"/>
          <p:nvPr>
            <p:ph idx="8" type="title"/>
          </p:nvPr>
        </p:nvSpPr>
        <p:spPr>
          <a:xfrm>
            <a:off x="6195726" y="19322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3" name="Google Shape;413;p41"/>
          <p:cNvSpPr txBox="1"/>
          <p:nvPr>
            <p:ph idx="9" type="subTitle"/>
          </p:nvPr>
        </p:nvSpPr>
        <p:spPr>
          <a:xfrm>
            <a:off x="6195775" y="22879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4" name="Google Shape;414;p41"/>
          <p:cNvSpPr txBox="1"/>
          <p:nvPr>
            <p:ph idx="13" type="title"/>
          </p:nvPr>
        </p:nvSpPr>
        <p:spPr>
          <a:xfrm>
            <a:off x="6195726" y="3841025"/>
            <a:ext cx="22272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5" name="Google Shape;415;p41"/>
          <p:cNvSpPr txBox="1"/>
          <p:nvPr>
            <p:ph idx="14" type="subTitle"/>
          </p:nvPr>
        </p:nvSpPr>
        <p:spPr>
          <a:xfrm>
            <a:off x="6195750" y="4196700"/>
            <a:ext cx="2227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6" name="Google Shape;416;p41"/>
          <p:cNvSpPr txBox="1"/>
          <p:nvPr>
            <p:ph idx="15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27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2"/>
          <p:cNvSpPr/>
          <p:nvPr/>
        </p:nvSpPr>
        <p:spPr>
          <a:xfrm rot="-9339447">
            <a:off x="6847042" y="2970420"/>
            <a:ext cx="7471555" cy="4771732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42"/>
          <p:cNvSpPr/>
          <p:nvPr/>
        </p:nvSpPr>
        <p:spPr>
          <a:xfrm flipH="1" rot="10285603">
            <a:off x="-5277715" y="-2464108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2"/>
          <p:cNvSpPr/>
          <p:nvPr/>
        </p:nvSpPr>
        <p:spPr>
          <a:xfrm flipH="1" rot="-649785">
            <a:off x="-4089159" y="1056050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2"/>
          <p:cNvSpPr/>
          <p:nvPr/>
        </p:nvSpPr>
        <p:spPr>
          <a:xfrm flipH="1" rot="-813319">
            <a:off x="7695609" y="-35221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2"/>
          <p:cNvSpPr/>
          <p:nvPr/>
        </p:nvSpPr>
        <p:spPr>
          <a:xfrm flipH="1" rot="-9089871">
            <a:off x="-5596635" y="1893780"/>
            <a:ext cx="7826200" cy="287789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2"/>
          <p:cNvSpPr/>
          <p:nvPr/>
        </p:nvSpPr>
        <p:spPr>
          <a:xfrm flipH="1" rot="1476017">
            <a:off x="6812373" y="775527"/>
            <a:ext cx="7826071" cy="287784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2"/>
          <p:cNvSpPr txBox="1"/>
          <p:nvPr>
            <p:ph type="title"/>
          </p:nvPr>
        </p:nvSpPr>
        <p:spPr>
          <a:xfrm>
            <a:off x="1242888" y="1932225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5" name="Google Shape;425;p42"/>
          <p:cNvSpPr txBox="1"/>
          <p:nvPr>
            <p:ph idx="1" type="subTitle"/>
          </p:nvPr>
        </p:nvSpPr>
        <p:spPr>
          <a:xfrm>
            <a:off x="1242930" y="2287900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6" name="Google Shape;426;p42"/>
          <p:cNvSpPr txBox="1"/>
          <p:nvPr>
            <p:ph idx="2" type="title"/>
          </p:nvPr>
        </p:nvSpPr>
        <p:spPr>
          <a:xfrm>
            <a:off x="1242889" y="3588576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7" name="Google Shape;427;p42"/>
          <p:cNvSpPr txBox="1"/>
          <p:nvPr>
            <p:ph idx="3" type="subTitle"/>
          </p:nvPr>
        </p:nvSpPr>
        <p:spPr>
          <a:xfrm>
            <a:off x="1242909" y="3944251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28" name="Google Shape;428;p42"/>
          <p:cNvSpPr txBox="1"/>
          <p:nvPr>
            <p:ph idx="4" type="title"/>
          </p:nvPr>
        </p:nvSpPr>
        <p:spPr>
          <a:xfrm>
            <a:off x="3973163" y="1932225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9" name="Google Shape;429;p42"/>
          <p:cNvSpPr txBox="1"/>
          <p:nvPr>
            <p:ph idx="5" type="subTitle"/>
          </p:nvPr>
        </p:nvSpPr>
        <p:spPr>
          <a:xfrm>
            <a:off x="3973205" y="2287900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0" name="Google Shape;430;p42"/>
          <p:cNvSpPr txBox="1"/>
          <p:nvPr>
            <p:ph idx="6" type="title"/>
          </p:nvPr>
        </p:nvSpPr>
        <p:spPr>
          <a:xfrm>
            <a:off x="3973164" y="3588576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1" name="Google Shape;431;p42"/>
          <p:cNvSpPr txBox="1"/>
          <p:nvPr>
            <p:ph idx="7" type="subTitle"/>
          </p:nvPr>
        </p:nvSpPr>
        <p:spPr>
          <a:xfrm>
            <a:off x="3973184" y="3944251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2" name="Google Shape;432;p42"/>
          <p:cNvSpPr txBox="1"/>
          <p:nvPr>
            <p:ph idx="8" type="title"/>
          </p:nvPr>
        </p:nvSpPr>
        <p:spPr>
          <a:xfrm>
            <a:off x="6703489" y="1932225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3" name="Google Shape;433;p42"/>
          <p:cNvSpPr txBox="1"/>
          <p:nvPr>
            <p:ph idx="9" type="subTitle"/>
          </p:nvPr>
        </p:nvSpPr>
        <p:spPr>
          <a:xfrm>
            <a:off x="6703530" y="2287900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4" name="Google Shape;434;p42"/>
          <p:cNvSpPr txBox="1"/>
          <p:nvPr>
            <p:ph idx="13" type="title"/>
          </p:nvPr>
        </p:nvSpPr>
        <p:spPr>
          <a:xfrm>
            <a:off x="6703489" y="3588576"/>
            <a:ext cx="1874700" cy="4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5" name="Google Shape;435;p42"/>
          <p:cNvSpPr txBox="1"/>
          <p:nvPr>
            <p:ph idx="14" type="subTitle"/>
          </p:nvPr>
        </p:nvSpPr>
        <p:spPr>
          <a:xfrm>
            <a:off x="6703509" y="3944251"/>
            <a:ext cx="18747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6" name="Google Shape;436;p42"/>
          <p:cNvSpPr txBox="1"/>
          <p:nvPr>
            <p:ph idx="15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3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3"/>
          <p:cNvSpPr/>
          <p:nvPr/>
        </p:nvSpPr>
        <p:spPr>
          <a:xfrm>
            <a:off x="531517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3"/>
          <p:cNvSpPr/>
          <p:nvPr/>
        </p:nvSpPr>
        <p:spPr>
          <a:xfrm rot="3406877">
            <a:off x="3098060" y="-32126"/>
            <a:ext cx="7826090" cy="287785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3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3"/>
          <p:cNvSpPr/>
          <p:nvPr/>
        </p:nvSpPr>
        <p:spPr>
          <a:xfrm rot="-10285603">
            <a:off x="-4701904" y="288969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3"/>
          <p:cNvSpPr txBox="1"/>
          <p:nvPr>
            <p:ph hasCustomPrompt="1" type="title"/>
          </p:nvPr>
        </p:nvSpPr>
        <p:spPr>
          <a:xfrm>
            <a:off x="723300" y="751975"/>
            <a:ext cx="4696800" cy="13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5" name="Google Shape;445;p43"/>
          <p:cNvSpPr txBox="1"/>
          <p:nvPr>
            <p:ph idx="1" type="subTitle"/>
          </p:nvPr>
        </p:nvSpPr>
        <p:spPr>
          <a:xfrm>
            <a:off x="723300" y="2038177"/>
            <a:ext cx="46968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46" name="Google Shape;446;p43"/>
          <p:cNvSpPr txBox="1"/>
          <p:nvPr>
            <p:ph hasCustomPrompt="1" idx="2" type="title"/>
          </p:nvPr>
        </p:nvSpPr>
        <p:spPr>
          <a:xfrm>
            <a:off x="723300" y="2598825"/>
            <a:ext cx="4696800" cy="13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7" name="Google Shape;447;p43"/>
          <p:cNvSpPr txBox="1"/>
          <p:nvPr>
            <p:ph idx="3" type="subTitle"/>
          </p:nvPr>
        </p:nvSpPr>
        <p:spPr>
          <a:xfrm>
            <a:off x="723300" y="3889928"/>
            <a:ext cx="46968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9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/>
          <p:nvPr/>
        </p:nvSpPr>
        <p:spPr>
          <a:xfrm flipH="1" rot="-813319">
            <a:off x="4461871" y="-38204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4"/>
          <p:cNvSpPr/>
          <p:nvPr/>
        </p:nvSpPr>
        <p:spPr>
          <a:xfrm rot="-3394465">
            <a:off x="-4415599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4"/>
          <p:cNvSpPr/>
          <p:nvPr/>
        </p:nvSpPr>
        <p:spPr>
          <a:xfrm flipH="1">
            <a:off x="-3718816" y="-232974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4"/>
          <p:cNvSpPr/>
          <p:nvPr/>
        </p:nvSpPr>
        <p:spPr>
          <a:xfrm flipH="1" rot="-3406877">
            <a:off x="4741603" y="2701799"/>
            <a:ext cx="7826090" cy="287785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4"/>
          <p:cNvSpPr/>
          <p:nvPr/>
        </p:nvSpPr>
        <p:spPr>
          <a:xfrm rot="649760">
            <a:off x="-3160798" y="3729042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4"/>
          <p:cNvSpPr/>
          <p:nvPr/>
        </p:nvSpPr>
        <p:spPr>
          <a:xfrm flipH="1" rot="10285603">
            <a:off x="4594972" y="288969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4"/>
          <p:cNvSpPr txBox="1"/>
          <p:nvPr>
            <p:ph hasCustomPrompt="1" type="title"/>
          </p:nvPr>
        </p:nvSpPr>
        <p:spPr>
          <a:xfrm>
            <a:off x="2223600" y="539500"/>
            <a:ext cx="4696800" cy="8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6" name="Google Shape;456;p44"/>
          <p:cNvSpPr txBox="1"/>
          <p:nvPr>
            <p:ph idx="1" type="subTitle"/>
          </p:nvPr>
        </p:nvSpPr>
        <p:spPr>
          <a:xfrm>
            <a:off x="2223600" y="1437838"/>
            <a:ext cx="4696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57" name="Google Shape;457;p44"/>
          <p:cNvSpPr txBox="1"/>
          <p:nvPr>
            <p:ph hasCustomPrompt="1" idx="2" type="title"/>
          </p:nvPr>
        </p:nvSpPr>
        <p:spPr>
          <a:xfrm>
            <a:off x="2223600" y="3354350"/>
            <a:ext cx="4696800" cy="8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8" name="Google Shape;458;p44"/>
          <p:cNvSpPr txBox="1"/>
          <p:nvPr>
            <p:ph idx="3" type="subTitle"/>
          </p:nvPr>
        </p:nvSpPr>
        <p:spPr>
          <a:xfrm>
            <a:off x="2223600" y="4257426"/>
            <a:ext cx="4696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59" name="Google Shape;459;p44"/>
          <p:cNvSpPr txBox="1"/>
          <p:nvPr>
            <p:ph hasCustomPrompt="1" idx="4" type="title"/>
          </p:nvPr>
        </p:nvSpPr>
        <p:spPr>
          <a:xfrm>
            <a:off x="2223600" y="1944550"/>
            <a:ext cx="4696800" cy="85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0" name="Google Shape;460;p44"/>
          <p:cNvSpPr txBox="1"/>
          <p:nvPr>
            <p:ph idx="5" type="subTitle"/>
          </p:nvPr>
        </p:nvSpPr>
        <p:spPr>
          <a:xfrm>
            <a:off x="2223600" y="2847626"/>
            <a:ext cx="4696800" cy="3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/>
          <p:nvPr/>
        </p:nvSpPr>
        <p:spPr>
          <a:xfrm rot="-3394465">
            <a:off x="-2929870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45"/>
          <p:cNvSpPr/>
          <p:nvPr/>
        </p:nvSpPr>
        <p:spPr>
          <a:xfrm flipH="1">
            <a:off x="-4081962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5"/>
          <p:cNvSpPr/>
          <p:nvPr/>
        </p:nvSpPr>
        <p:spPr>
          <a:xfrm flipH="1" rot="-3952094">
            <a:off x="-395440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5"/>
          <p:cNvSpPr/>
          <p:nvPr/>
        </p:nvSpPr>
        <p:spPr>
          <a:xfrm rot="649760">
            <a:off x="-3199069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45"/>
          <p:cNvSpPr/>
          <p:nvPr/>
        </p:nvSpPr>
        <p:spPr>
          <a:xfrm flipH="1" rot="-813319">
            <a:off x="4926200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5"/>
          <p:cNvSpPr/>
          <p:nvPr/>
        </p:nvSpPr>
        <p:spPr>
          <a:xfrm flipH="1" rot="10285603">
            <a:off x="6080701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5"/>
          <p:cNvSpPr/>
          <p:nvPr/>
        </p:nvSpPr>
        <p:spPr>
          <a:xfrm flipH="1" rot="7426355">
            <a:off x="658205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5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0" name="Google Shape;470;p45"/>
          <p:cNvSpPr txBox="1"/>
          <p:nvPr>
            <p:ph idx="2" type="title"/>
          </p:nvPr>
        </p:nvSpPr>
        <p:spPr>
          <a:xfrm>
            <a:off x="872476" y="1425413"/>
            <a:ext cx="2305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1" name="Google Shape;471;p45"/>
          <p:cNvSpPr txBox="1"/>
          <p:nvPr>
            <p:ph idx="1" type="subTitle"/>
          </p:nvPr>
        </p:nvSpPr>
        <p:spPr>
          <a:xfrm>
            <a:off x="872475" y="3674675"/>
            <a:ext cx="23052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2" name="Google Shape;472;p45"/>
          <p:cNvSpPr txBox="1"/>
          <p:nvPr>
            <p:ph idx="3" type="title"/>
          </p:nvPr>
        </p:nvSpPr>
        <p:spPr>
          <a:xfrm>
            <a:off x="3498100" y="1425413"/>
            <a:ext cx="2147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3" name="Google Shape;473;p45"/>
          <p:cNvSpPr txBox="1"/>
          <p:nvPr>
            <p:ph idx="4" type="subTitle"/>
          </p:nvPr>
        </p:nvSpPr>
        <p:spPr>
          <a:xfrm>
            <a:off x="3498101" y="3674675"/>
            <a:ext cx="21477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4" name="Google Shape;474;p45"/>
          <p:cNvSpPr txBox="1"/>
          <p:nvPr>
            <p:ph idx="5" type="title"/>
          </p:nvPr>
        </p:nvSpPr>
        <p:spPr>
          <a:xfrm>
            <a:off x="5966121" y="1425413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5" name="Google Shape;475;p45"/>
          <p:cNvSpPr txBox="1"/>
          <p:nvPr>
            <p:ph idx="6" type="subTitle"/>
          </p:nvPr>
        </p:nvSpPr>
        <p:spPr>
          <a:xfrm>
            <a:off x="5966125" y="3674675"/>
            <a:ext cx="23055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76" name="Google Shape;476;p45"/>
          <p:cNvSpPr txBox="1"/>
          <p:nvPr>
            <p:ph hasCustomPrompt="1" idx="7" type="title"/>
          </p:nvPr>
        </p:nvSpPr>
        <p:spPr>
          <a:xfrm>
            <a:off x="1573073" y="2523644"/>
            <a:ext cx="898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7" name="Google Shape;477;p45"/>
          <p:cNvSpPr txBox="1"/>
          <p:nvPr>
            <p:ph hasCustomPrompt="1" idx="8" type="title"/>
          </p:nvPr>
        </p:nvSpPr>
        <p:spPr>
          <a:xfrm>
            <a:off x="4123139" y="2518934"/>
            <a:ext cx="898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8" name="Google Shape;478;p45"/>
          <p:cNvSpPr txBox="1"/>
          <p:nvPr>
            <p:ph hasCustomPrompt="1" idx="9" type="title"/>
          </p:nvPr>
        </p:nvSpPr>
        <p:spPr>
          <a:xfrm>
            <a:off x="6672769" y="2523644"/>
            <a:ext cx="8982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30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"/>
          <p:cNvSpPr/>
          <p:nvPr/>
        </p:nvSpPr>
        <p:spPr>
          <a:xfrm rot="7405535">
            <a:off x="3401384" y="-4181093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6"/>
          <p:cNvSpPr/>
          <p:nvPr/>
        </p:nvSpPr>
        <p:spPr>
          <a:xfrm flipH="1" rot="10800000">
            <a:off x="6191327" y="657454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6"/>
          <p:cNvSpPr/>
          <p:nvPr/>
        </p:nvSpPr>
        <p:spPr>
          <a:xfrm flipH="1" rot="6847906">
            <a:off x="5303136" y="1964597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6"/>
          <p:cNvSpPr/>
          <p:nvPr/>
        </p:nvSpPr>
        <p:spPr>
          <a:xfrm rot="-10150240">
            <a:off x="7399442" y="4033234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6"/>
          <p:cNvSpPr/>
          <p:nvPr/>
        </p:nvSpPr>
        <p:spPr>
          <a:xfrm flipH="1" rot="9986681">
            <a:off x="-2153452" y="2195519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6"/>
          <p:cNvSpPr/>
          <p:nvPr/>
        </p:nvSpPr>
        <p:spPr>
          <a:xfrm flipH="1" rot="-514397">
            <a:off x="-4377604" y="-3714358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6"/>
          <p:cNvSpPr/>
          <p:nvPr/>
        </p:nvSpPr>
        <p:spPr>
          <a:xfrm flipH="1" rot="-3373645">
            <a:off x="-5233242" y="79968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6"/>
          <p:cNvSpPr txBox="1"/>
          <p:nvPr>
            <p:ph type="title"/>
          </p:nvPr>
        </p:nvSpPr>
        <p:spPr>
          <a:xfrm>
            <a:off x="872476" y="2613288"/>
            <a:ext cx="2305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8" name="Google Shape;488;p46"/>
          <p:cNvSpPr txBox="1"/>
          <p:nvPr>
            <p:ph idx="1" type="subTitle"/>
          </p:nvPr>
        </p:nvSpPr>
        <p:spPr>
          <a:xfrm>
            <a:off x="872475" y="2979000"/>
            <a:ext cx="23052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89" name="Google Shape;489;p46"/>
          <p:cNvSpPr txBox="1"/>
          <p:nvPr>
            <p:ph idx="2" type="title"/>
          </p:nvPr>
        </p:nvSpPr>
        <p:spPr>
          <a:xfrm>
            <a:off x="3498100" y="2613288"/>
            <a:ext cx="2147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0" name="Google Shape;490;p46"/>
          <p:cNvSpPr txBox="1"/>
          <p:nvPr>
            <p:ph idx="3" type="subTitle"/>
          </p:nvPr>
        </p:nvSpPr>
        <p:spPr>
          <a:xfrm>
            <a:off x="3498101" y="2979000"/>
            <a:ext cx="21477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1" name="Google Shape;491;p46"/>
          <p:cNvSpPr txBox="1"/>
          <p:nvPr>
            <p:ph idx="4" type="title"/>
          </p:nvPr>
        </p:nvSpPr>
        <p:spPr>
          <a:xfrm>
            <a:off x="5966121" y="2613288"/>
            <a:ext cx="2305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2" name="Google Shape;492;p46"/>
          <p:cNvSpPr txBox="1"/>
          <p:nvPr>
            <p:ph idx="5" type="subTitle"/>
          </p:nvPr>
        </p:nvSpPr>
        <p:spPr>
          <a:xfrm>
            <a:off x="5966125" y="2979000"/>
            <a:ext cx="2305500" cy="9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3" name="Google Shape;493;p46"/>
          <p:cNvSpPr txBox="1"/>
          <p:nvPr>
            <p:ph hasCustomPrompt="1" idx="6" type="title"/>
          </p:nvPr>
        </p:nvSpPr>
        <p:spPr>
          <a:xfrm>
            <a:off x="1407025" y="1529650"/>
            <a:ext cx="1230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4" name="Google Shape;494;p46"/>
          <p:cNvSpPr txBox="1"/>
          <p:nvPr>
            <p:ph hasCustomPrompt="1" idx="7" type="title"/>
          </p:nvPr>
        </p:nvSpPr>
        <p:spPr>
          <a:xfrm>
            <a:off x="3957087" y="1524925"/>
            <a:ext cx="1230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46"/>
          <p:cNvSpPr txBox="1"/>
          <p:nvPr>
            <p:ph hasCustomPrompt="1" idx="8" type="title"/>
          </p:nvPr>
        </p:nvSpPr>
        <p:spPr>
          <a:xfrm>
            <a:off x="6506727" y="1529650"/>
            <a:ext cx="12303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7"/>
          <p:cNvSpPr/>
          <p:nvPr/>
        </p:nvSpPr>
        <p:spPr>
          <a:xfrm flipH="1" rot="-813319">
            <a:off x="4432698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7"/>
          <p:cNvSpPr/>
          <p:nvPr/>
        </p:nvSpPr>
        <p:spPr>
          <a:xfrm rot="649785">
            <a:off x="-1816445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7"/>
          <p:cNvSpPr/>
          <p:nvPr/>
        </p:nvSpPr>
        <p:spPr>
          <a:xfrm flipH="1">
            <a:off x="620870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7"/>
          <p:cNvSpPr/>
          <p:nvPr/>
        </p:nvSpPr>
        <p:spPr>
          <a:xfrm flipH="1" rot="-8823147">
            <a:off x="5804215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7"/>
          <p:cNvSpPr/>
          <p:nvPr/>
        </p:nvSpPr>
        <p:spPr>
          <a:xfrm flipH="1" rot="8100000">
            <a:off x="-2522993" y="494176"/>
            <a:ext cx="4935837" cy="3769884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7"/>
          <p:cNvSpPr/>
          <p:nvPr/>
        </p:nvSpPr>
        <p:spPr>
          <a:xfrm flipH="1" rot="-649785">
            <a:off x="3942880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658862">
              <a:alpha val="13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7"/>
          <p:cNvSpPr/>
          <p:nvPr/>
        </p:nvSpPr>
        <p:spPr>
          <a:xfrm flipH="1" rot="-2128845">
            <a:off x="-1704639" y="-1767729"/>
            <a:ext cx="7826192" cy="287789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7"/>
          <p:cNvSpPr txBox="1"/>
          <p:nvPr>
            <p:ph type="title"/>
          </p:nvPr>
        </p:nvSpPr>
        <p:spPr>
          <a:xfrm>
            <a:off x="1276650" y="438900"/>
            <a:ext cx="6590700" cy="10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5" name="Google Shape;505;p47"/>
          <p:cNvSpPr txBox="1"/>
          <p:nvPr>
            <p:ph idx="1" type="subTitle"/>
          </p:nvPr>
        </p:nvSpPr>
        <p:spPr>
          <a:xfrm>
            <a:off x="2854650" y="1652972"/>
            <a:ext cx="3434700" cy="10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6" name="Google Shape;506;p47"/>
          <p:cNvSpPr/>
          <p:nvPr/>
        </p:nvSpPr>
        <p:spPr>
          <a:xfrm flipH="1" rot="9555807">
            <a:off x="7660042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7"/>
          <p:cNvSpPr txBox="1"/>
          <p:nvPr/>
        </p:nvSpPr>
        <p:spPr>
          <a:xfrm>
            <a:off x="1672100" y="3967300"/>
            <a:ext cx="58068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CREDITS: This presentation template was created by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includes icons by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infographics &amp; images by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lang="en">
                <a:solidFill>
                  <a:schemeClr val="dk1"/>
                </a:solidFill>
                <a:uFill>
                  <a:noFill/>
                </a:uFill>
                <a:latin typeface="Manrope"/>
                <a:ea typeface="Manrope"/>
                <a:cs typeface="Manrope"/>
                <a:sym typeface="Manrop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4140874" y="-2015123"/>
            <a:ext cx="9471588" cy="6049060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8"/>
          <p:cNvSpPr/>
          <p:nvPr/>
        </p:nvSpPr>
        <p:spPr>
          <a:xfrm flipH="1">
            <a:off x="6818628" y="2586663"/>
            <a:ext cx="5766771" cy="368296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8"/>
          <p:cNvSpPr/>
          <p:nvPr/>
        </p:nvSpPr>
        <p:spPr>
          <a:xfrm flipH="1" rot="9748587">
            <a:off x="5601527" y="2021265"/>
            <a:ext cx="8200944" cy="301569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8"/>
          <p:cNvSpPr/>
          <p:nvPr/>
        </p:nvSpPr>
        <p:spPr>
          <a:xfrm flipH="1" rot="4102346">
            <a:off x="-2270967" y="3805847"/>
            <a:ext cx="9416338" cy="601377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8"/>
          <p:cNvSpPr/>
          <p:nvPr/>
        </p:nvSpPr>
        <p:spPr>
          <a:xfrm rot="813319">
            <a:off x="-3580677" y="-14257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3065327" y="-42009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flipH="1" rot="4102360">
            <a:off x="-2512533" y="4030635"/>
            <a:ext cx="7471578" cy="477174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9"/>
          <p:cNvSpPr/>
          <p:nvPr/>
        </p:nvSpPr>
        <p:spPr>
          <a:xfrm rot="813319">
            <a:off x="-4129602" y="-17370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9"/>
          <p:cNvSpPr/>
          <p:nvPr/>
        </p:nvSpPr>
        <p:spPr>
          <a:xfrm flipH="1" rot="3394465">
            <a:off x="5593334" y="21714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6336471" y="-29172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4635728" y="470344"/>
            <a:ext cx="7826078" cy="2877850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6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121291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0"/>
          <p:cNvSpPr/>
          <p:nvPr/>
        </p:nvSpPr>
        <p:spPr>
          <a:xfrm flipH="1" rot="-649785">
            <a:off x="6971064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1620973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081090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7300672" y="494176"/>
            <a:ext cx="4935837" cy="3769884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0"/>
          <p:cNvSpPr/>
          <p:nvPr/>
        </p:nvSpPr>
        <p:spPr>
          <a:xfrm rot="649785">
            <a:off x="1211739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658862">
              <a:alpha val="13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50"/>
          <p:cNvSpPr/>
          <p:nvPr/>
        </p:nvSpPr>
        <p:spPr>
          <a:xfrm rot="2128845">
            <a:off x="3591964" y="-1767729"/>
            <a:ext cx="7826192" cy="287789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5772621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586702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rot="3952094">
            <a:off x="4978836" y="-32116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 rot="-10285603">
            <a:off x="-4701904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 rot="-7426355">
            <a:off x="-555754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7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flipH="1" rot="-7405535">
            <a:off x="-3234670" y="-3952493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4386762" y="886054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4259206" y="2193197"/>
            <a:ext cx="7826127" cy="287786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51"/>
          <p:cNvSpPr/>
          <p:nvPr/>
        </p:nvSpPr>
        <p:spPr>
          <a:xfrm flipH="1" rot="10150240">
            <a:off x="-3503869" y="4261834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4621400" y="2424119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1"/>
          <p:cNvSpPr/>
          <p:nvPr/>
        </p:nvSpPr>
        <p:spPr>
          <a:xfrm rot="514397">
            <a:off x="5775901" y="-3485758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1"/>
          <p:cNvSpPr/>
          <p:nvPr/>
        </p:nvSpPr>
        <p:spPr>
          <a:xfrm rot="3373645">
            <a:off x="6277252" y="102828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 flipH="1" rot="3394465">
            <a:off x="5041484" y="22860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/>
          <p:nvPr/>
        </p:nvSpPr>
        <p:spPr>
          <a:xfrm rot="-10285603">
            <a:off x="7150321" y="-2266383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/>
          <p:nvPr/>
        </p:nvSpPr>
        <p:spPr>
          <a:xfrm flipH="1" rot="955394">
            <a:off x="1460861" y="-2197712"/>
            <a:ext cx="7826028" cy="2877832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4572000" y="1369325"/>
            <a:ext cx="3850500" cy="33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 flipH="1" rot="-813319">
            <a:off x="4432698" y="-342427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649785">
            <a:off x="-1816445" y="-7384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 flipH="1">
            <a:off x="620870" y="2238100"/>
            <a:ext cx="7471673" cy="4771807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 flipH="1" rot="-8823147">
            <a:off x="5492915" y="2808773"/>
            <a:ext cx="5990392" cy="5613180"/>
          </a:xfrm>
          <a:custGeom>
            <a:rect b="b" l="l" r="r" t="t"/>
            <a:pathLst>
              <a:path extrusionOk="0" h="87424" w="93299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 flipH="1">
            <a:off x="-2254122" y="-142500"/>
            <a:ext cx="4935815" cy="3769836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/>
          <p:nvPr/>
        </p:nvSpPr>
        <p:spPr>
          <a:xfrm flipH="1" rot="-649785">
            <a:off x="3942880" y="4401125"/>
            <a:ext cx="4558897" cy="1365861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658862">
              <a:alpha val="13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/>
        </p:nvSpPr>
        <p:spPr>
          <a:xfrm flipH="1" rot="-1244193">
            <a:off x="-2695083" y="-777268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/>
          <p:nvPr/>
        </p:nvSpPr>
        <p:spPr>
          <a:xfrm flipH="1" rot="9555807">
            <a:off x="7511217" y="2297294"/>
            <a:ext cx="7826096" cy="2877857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 txBox="1"/>
          <p:nvPr>
            <p:ph type="title"/>
          </p:nvPr>
        </p:nvSpPr>
        <p:spPr>
          <a:xfrm>
            <a:off x="1796850" y="1301800"/>
            <a:ext cx="5550300" cy="253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2477752" y="-3074323"/>
            <a:ext cx="6402109" cy="5689153"/>
          </a:xfrm>
          <a:custGeom>
            <a:rect b="b" l="l" r="r" t="t"/>
            <a:pathLst>
              <a:path extrusionOk="0" h="28248" w="31788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flipH="1" rot="3394465">
            <a:off x="3077084" y="3433218"/>
            <a:ext cx="8703343" cy="5558223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5867027" y="-1243497"/>
            <a:ext cx="7065492" cy="5396392"/>
          </a:xfrm>
          <a:custGeom>
            <a:rect b="b" l="l" r="r" t="t"/>
            <a:pathLst>
              <a:path extrusionOk="0" h="29633" w="38799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rot="3406877">
            <a:off x="3098060" y="-32126"/>
            <a:ext cx="7826090" cy="2877855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 flipH="1" rot="-649760">
            <a:off x="7075142" y="-713258"/>
            <a:ext cx="4974484" cy="1490372"/>
          </a:xfrm>
          <a:custGeom>
            <a:rect b="b" l="l" r="r" t="t"/>
            <a:pathLst>
              <a:path extrusionOk="0" h="14730" w="49165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 rot="-10285603">
            <a:off x="-4701904" y="3752842"/>
            <a:ext cx="7471761" cy="4771864"/>
          </a:xfrm>
          <a:custGeom>
            <a:rect b="b" l="l" r="r" t="t"/>
            <a:pathLst>
              <a:path extrusionOk="0" h="56068" w="87791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 rot="-7426355">
            <a:off x="-5557542" y="1132830"/>
            <a:ext cx="7826046" cy="2877838"/>
          </a:xfrm>
          <a:custGeom>
            <a:rect b="b" l="l" r="r" t="t"/>
            <a:pathLst>
              <a:path extrusionOk="0" fill="none" h="28195" w="76674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cap="flat" cmpd="sng" w="28575">
            <a:solidFill>
              <a:schemeClr val="accent3"/>
            </a:solidFill>
            <a:prstDash val="solid"/>
            <a:miter lim="325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723300" y="1383125"/>
            <a:ext cx="4510500" cy="9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subTitle"/>
          </p:nvPr>
        </p:nvSpPr>
        <p:spPr>
          <a:xfrm>
            <a:off x="723300" y="2328475"/>
            <a:ext cx="43599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723300" y="1315950"/>
            <a:ext cx="2771700" cy="25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2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oUziNWH_BigPsesTAKFH_0SxVwjRA91u/view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2"/>
          <p:cNvSpPr txBox="1"/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Kulim Park"/>
                <a:ea typeface="Kulim Park"/>
                <a:cs typeface="Kulim Park"/>
                <a:sym typeface="Kulim Park"/>
              </a:rPr>
              <a:t>FLY AWAY</a:t>
            </a:r>
            <a:endParaRPr sz="6000"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543" name="Google Shape;543;p52"/>
          <p:cNvSpPr txBox="1"/>
          <p:nvPr>
            <p:ph idx="1" type="subTitle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Social Butterflies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1"/>
          <p:cNvSpPr txBox="1"/>
          <p:nvPr>
            <p:ph type="title"/>
          </p:nvPr>
        </p:nvSpPr>
        <p:spPr>
          <a:xfrm>
            <a:off x="0" y="0"/>
            <a:ext cx="9144000" cy="50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solidFill>
                  <a:schemeClr val="lt1"/>
                </a:solidFill>
              </a:rPr>
              <a:t>THANK YOU FOR YOUR ATTENTION</a:t>
            </a:r>
            <a:r>
              <a:rPr b="1" lang="en" sz="7500">
                <a:solidFill>
                  <a:schemeClr val="lt1"/>
                </a:solidFill>
              </a:rPr>
              <a:t>!</a:t>
            </a:r>
            <a:endParaRPr b="1" sz="7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53" title="Fly_Away_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4"/>
          <p:cNvSpPr txBox="1"/>
          <p:nvPr>
            <p:ph idx="15" type="title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lt1"/>
                </a:solidFill>
              </a:rPr>
              <a:t>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4" name="Google Shape;554;p54"/>
          <p:cNvSpPr txBox="1"/>
          <p:nvPr>
            <p:ph type="title"/>
          </p:nvPr>
        </p:nvSpPr>
        <p:spPr>
          <a:xfrm>
            <a:off x="655500" y="2632300"/>
            <a:ext cx="2024700" cy="8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</a:t>
            </a:r>
            <a:endParaRPr/>
          </a:p>
        </p:txBody>
      </p:sp>
      <p:sp>
        <p:nvSpPr>
          <p:cNvPr id="555" name="Google Shape;555;p54"/>
          <p:cNvSpPr txBox="1"/>
          <p:nvPr>
            <p:ph idx="1" type="subTitle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introduction to the project</a:t>
            </a:r>
            <a:endParaRPr/>
          </a:p>
        </p:txBody>
      </p:sp>
      <p:sp>
        <p:nvSpPr>
          <p:cNvPr id="556" name="Google Shape;556;p54"/>
          <p:cNvSpPr txBox="1"/>
          <p:nvPr>
            <p:ph idx="7" type="title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</a:t>
            </a:r>
            <a:endParaRPr/>
          </a:p>
        </p:txBody>
      </p:sp>
      <p:sp>
        <p:nvSpPr>
          <p:cNvPr id="557" name="Google Shape;557;p54"/>
          <p:cNvSpPr txBox="1"/>
          <p:nvPr>
            <p:ph idx="8" type="subTitle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from the audience</a:t>
            </a:r>
            <a:endParaRPr/>
          </a:p>
        </p:txBody>
      </p:sp>
      <p:sp>
        <p:nvSpPr>
          <p:cNvPr id="558" name="Google Shape;558;p54"/>
          <p:cNvSpPr txBox="1"/>
          <p:nvPr>
            <p:ph idx="4" type="subTitle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in front of an audience</a:t>
            </a:r>
            <a:endParaRPr/>
          </a:p>
        </p:txBody>
      </p:sp>
      <p:sp>
        <p:nvSpPr>
          <p:cNvPr id="559" name="Google Shape;559;p54"/>
          <p:cNvSpPr txBox="1"/>
          <p:nvPr>
            <p:ph idx="3" type="title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LIVE DEMO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0" name="Google Shape;560;p54"/>
          <p:cNvSpPr txBox="1"/>
          <p:nvPr>
            <p:ph idx="2" type="title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1" name="Google Shape;561;p54"/>
          <p:cNvSpPr txBox="1"/>
          <p:nvPr>
            <p:ph idx="14" type="title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2" name="Google Shape;562;p54"/>
          <p:cNvSpPr txBox="1"/>
          <p:nvPr>
            <p:ph idx="5" type="title"/>
          </p:nvPr>
        </p:nvSpPr>
        <p:spPr>
          <a:xfrm>
            <a:off x="6601000" y="2853825"/>
            <a:ext cx="1784400" cy="6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Q&amp;A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4"/>
          <p:cNvSpPr txBox="1"/>
          <p:nvPr>
            <p:ph idx="6" type="subTitle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planned for the future</a:t>
            </a:r>
            <a:endParaRPr/>
          </a:p>
        </p:txBody>
      </p:sp>
      <p:sp>
        <p:nvSpPr>
          <p:cNvPr id="564" name="Google Shape;564;p54"/>
          <p:cNvSpPr txBox="1"/>
          <p:nvPr>
            <p:ph idx="9" type="title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5" name="Google Shape;565;p54"/>
          <p:cNvSpPr txBox="1"/>
          <p:nvPr>
            <p:ph idx="13" type="title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5"/>
          <p:cNvSpPr txBox="1"/>
          <p:nvPr>
            <p:ph type="title"/>
          </p:nvPr>
        </p:nvSpPr>
        <p:spPr>
          <a:xfrm>
            <a:off x="3050750" y="1960250"/>
            <a:ext cx="5612100" cy="8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00">
                <a:solidFill>
                  <a:schemeClr val="lt1"/>
                </a:solidFill>
              </a:rPr>
              <a:t>INTRODUCTION</a:t>
            </a:r>
            <a:endParaRPr b="1" sz="6100"/>
          </a:p>
        </p:txBody>
      </p:sp>
      <p:sp>
        <p:nvSpPr>
          <p:cNvPr id="571" name="Google Shape;571;p55"/>
          <p:cNvSpPr txBox="1"/>
          <p:nvPr>
            <p:ph idx="2" type="title"/>
          </p:nvPr>
        </p:nvSpPr>
        <p:spPr>
          <a:xfrm>
            <a:off x="1893438" y="1677639"/>
            <a:ext cx="1498200" cy="11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01</a:t>
            </a:r>
            <a:endParaRPr sz="7900"/>
          </a:p>
        </p:txBody>
      </p:sp>
      <p:grpSp>
        <p:nvGrpSpPr>
          <p:cNvPr id="572" name="Google Shape;572;p55"/>
          <p:cNvGrpSpPr/>
          <p:nvPr/>
        </p:nvGrpSpPr>
        <p:grpSpPr>
          <a:xfrm>
            <a:off x="-658127" y="1885148"/>
            <a:ext cx="2382924" cy="1168273"/>
            <a:chOff x="-41210383" y="1281446"/>
            <a:chExt cx="1953537" cy="992248"/>
          </a:xfrm>
        </p:grpSpPr>
        <p:sp>
          <p:nvSpPr>
            <p:cNvPr id="573" name="Google Shape;573;p55"/>
            <p:cNvSpPr/>
            <p:nvPr/>
          </p:nvSpPr>
          <p:spPr>
            <a:xfrm>
              <a:off x="-39948794" y="1281446"/>
              <a:ext cx="691948" cy="560394"/>
            </a:xfrm>
            <a:custGeom>
              <a:rect b="b" l="l" r="r" t="t"/>
              <a:pathLst>
                <a:path extrusionOk="0" h="5940" w="7783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55"/>
            <p:cNvSpPr/>
            <p:nvPr/>
          </p:nvSpPr>
          <p:spPr>
            <a:xfrm>
              <a:off x="-41210383" y="1955345"/>
              <a:ext cx="275700" cy="318350"/>
            </a:xfrm>
            <a:custGeom>
              <a:rect b="b" l="l" r="r" t="t"/>
              <a:pathLst>
                <a:path extrusionOk="0" h="12734" w="11028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6"/>
          <p:cNvSpPr txBox="1"/>
          <p:nvPr>
            <p:ph type="title"/>
          </p:nvPr>
        </p:nvSpPr>
        <p:spPr>
          <a:xfrm>
            <a:off x="3281350" y="1677650"/>
            <a:ext cx="4960200" cy="11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00">
                <a:solidFill>
                  <a:schemeClr val="lt1"/>
                </a:solidFill>
              </a:rPr>
              <a:t>LIVE DEMO</a:t>
            </a:r>
            <a:endParaRPr b="1" sz="6100"/>
          </a:p>
        </p:txBody>
      </p:sp>
      <p:sp>
        <p:nvSpPr>
          <p:cNvPr id="580" name="Google Shape;580;p56"/>
          <p:cNvSpPr txBox="1"/>
          <p:nvPr>
            <p:ph idx="2" type="title"/>
          </p:nvPr>
        </p:nvSpPr>
        <p:spPr>
          <a:xfrm>
            <a:off x="1893438" y="1677639"/>
            <a:ext cx="1498200" cy="11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02</a:t>
            </a:r>
            <a:endParaRPr sz="7900"/>
          </a:p>
        </p:txBody>
      </p:sp>
      <p:sp>
        <p:nvSpPr>
          <p:cNvPr id="581" name="Google Shape;581;p56"/>
          <p:cNvSpPr/>
          <p:nvPr/>
        </p:nvSpPr>
        <p:spPr>
          <a:xfrm>
            <a:off x="880759" y="1885148"/>
            <a:ext cx="844047" cy="659815"/>
          </a:xfrm>
          <a:custGeom>
            <a:rect b="b" l="l" r="r" t="t"/>
            <a:pathLst>
              <a:path extrusionOk="0" h="5940" w="7783">
                <a:moveTo>
                  <a:pt x="6349" y="772"/>
                </a:moveTo>
                <a:cubicBezTo>
                  <a:pt x="6459" y="772"/>
                  <a:pt x="6570" y="812"/>
                  <a:pt x="6648" y="891"/>
                </a:cubicBezTo>
                <a:cubicBezTo>
                  <a:pt x="6711" y="954"/>
                  <a:pt x="6743" y="1017"/>
                  <a:pt x="6806" y="1080"/>
                </a:cubicBezTo>
                <a:cubicBezTo>
                  <a:pt x="6837" y="1300"/>
                  <a:pt x="6837" y="1458"/>
                  <a:pt x="6711" y="1552"/>
                </a:cubicBezTo>
                <a:lnTo>
                  <a:pt x="3340" y="4955"/>
                </a:lnTo>
                <a:cubicBezTo>
                  <a:pt x="3261" y="5033"/>
                  <a:pt x="3151" y="5073"/>
                  <a:pt x="3041" y="5073"/>
                </a:cubicBezTo>
                <a:cubicBezTo>
                  <a:pt x="2931" y="5073"/>
                  <a:pt x="2820" y="5033"/>
                  <a:pt x="2742" y="4955"/>
                </a:cubicBezTo>
                <a:lnTo>
                  <a:pt x="1040" y="3253"/>
                </a:lnTo>
                <a:cubicBezTo>
                  <a:pt x="883" y="3096"/>
                  <a:pt x="883" y="2812"/>
                  <a:pt x="1040" y="2655"/>
                </a:cubicBezTo>
                <a:lnTo>
                  <a:pt x="1135" y="2592"/>
                </a:lnTo>
                <a:cubicBezTo>
                  <a:pt x="1214" y="2513"/>
                  <a:pt x="1316" y="2474"/>
                  <a:pt x="1418" y="2474"/>
                </a:cubicBezTo>
                <a:cubicBezTo>
                  <a:pt x="1521" y="2474"/>
                  <a:pt x="1623" y="2513"/>
                  <a:pt x="1702" y="2592"/>
                </a:cubicBezTo>
                <a:lnTo>
                  <a:pt x="2742" y="3600"/>
                </a:lnTo>
                <a:cubicBezTo>
                  <a:pt x="2820" y="3679"/>
                  <a:pt x="2931" y="3718"/>
                  <a:pt x="3041" y="3718"/>
                </a:cubicBezTo>
                <a:cubicBezTo>
                  <a:pt x="3151" y="3718"/>
                  <a:pt x="3261" y="3679"/>
                  <a:pt x="3340" y="3600"/>
                </a:cubicBezTo>
                <a:lnTo>
                  <a:pt x="6050" y="891"/>
                </a:lnTo>
                <a:cubicBezTo>
                  <a:pt x="6128" y="812"/>
                  <a:pt x="6239" y="772"/>
                  <a:pt x="6349" y="772"/>
                </a:cubicBezTo>
                <a:close/>
                <a:moveTo>
                  <a:pt x="6369" y="1"/>
                </a:moveTo>
                <a:cubicBezTo>
                  <a:pt x="6050" y="1"/>
                  <a:pt x="5719" y="119"/>
                  <a:pt x="5451" y="355"/>
                </a:cubicBezTo>
                <a:lnTo>
                  <a:pt x="3025" y="2781"/>
                </a:lnTo>
                <a:lnTo>
                  <a:pt x="2269" y="2025"/>
                </a:lnTo>
                <a:cubicBezTo>
                  <a:pt x="2040" y="1796"/>
                  <a:pt x="1742" y="1663"/>
                  <a:pt x="1421" y="1663"/>
                </a:cubicBezTo>
                <a:cubicBezTo>
                  <a:pt x="1256" y="1663"/>
                  <a:pt x="1085" y="1698"/>
                  <a:pt x="914" y="1773"/>
                </a:cubicBezTo>
                <a:cubicBezTo>
                  <a:pt x="694" y="1867"/>
                  <a:pt x="536" y="1993"/>
                  <a:pt x="473" y="2119"/>
                </a:cubicBezTo>
                <a:cubicBezTo>
                  <a:pt x="1" y="2592"/>
                  <a:pt x="1" y="3379"/>
                  <a:pt x="473" y="3883"/>
                </a:cubicBezTo>
                <a:lnTo>
                  <a:pt x="2143" y="5585"/>
                </a:lnTo>
                <a:cubicBezTo>
                  <a:pt x="2379" y="5821"/>
                  <a:pt x="2694" y="5939"/>
                  <a:pt x="3017" y="5939"/>
                </a:cubicBezTo>
                <a:cubicBezTo>
                  <a:pt x="3340" y="5939"/>
                  <a:pt x="3671" y="5821"/>
                  <a:pt x="3939" y="5585"/>
                </a:cubicBezTo>
                <a:lnTo>
                  <a:pt x="7310" y="2182"/>
                </a:lnTo>
                <a:cubicBezTo>
                  <a:pt x="7656" y="1836"/>
                  <a:pt x="7782" y="1300"/>
                  <a:pt x="7593" y="859"/>
                </a:cubicBezTo>
                <a:cubicBezTo>
                  <a:pt x="7467" y="575"/>
                  <a:pt x="7310" y="418"/>
                  <a:pt x="7215" y="355"/>
                </a:cubicBezTo>
                <a:cubicBezTo>
                  <a:pt x="6995" y="119"/>
                  <a:pt x="6688" y="1"/>
                  <a:pt x="63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6" name="Google Shape;586;p57" title="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500"/>
            <a:ext cx="2993825" cy="249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57" title="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688" y="228922"/>
            <a:ext cx="2894600" cy="2416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57" title="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9288" y="340912"/>
            <a:ext cx="2794025" cy="219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57" title="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2188" y="2687227"/>
            <a:ext cx="2793999" cy="2351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57" title="5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1" y="2648430"/>
            <a:ext cx="2993823" cy="2429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58" title="Untitled Diagram.drawio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950" y="245147"/>
            <a:ext cx="7632100" cy="46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9"/>
          <p:cNvSpPr txBox="1"/>
          <p:nvPr>
            <p:ph type="title"/>
          </p:nvPr>
        </p:nvSpPr>
        <p:spPr>
          <a:xfrm>
            <a:off x="3281350" y="1677650"/>
            <a:ext cx="4960200" cy="11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00">
                <a:solidFill>
                  <a:schemeClr val="lt1"/>
                </a:solidFill>
              </a:rPr>
              <a:t>FUTURE</a:t>
            </a:r>
            <a:endParaRPr b="1" sz="6100"/>
          </a:p>
        </p:txBody>
      </p:sp>
      <p:sp>
        <p:nvSpPr>
          <p:cNvPr id="601" name="Google Shape;601;p59"/>
          <p:cNvSpPr txBox="1"/>
          <p:nvPr>
            <p:ph idx="2" type="title"/>
          </p:nvPr>
        </p:nvSpPr>
        <p:spPr>
          <a:xfrm>
            <a:off x="1893438" y="1677639"/>
            <a:ext cx="1498200" cy="11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03</a:t>
            </a:r>
            <a:endParaRPr sz="7900"/>
          </a:p>
        </p:txBody>
      </p:sp>
      <p:grpSp>
        <p:nvGrpSpPr>
          <p:cNvPr id="602" name="Google Shape;602;p59"/>
          <p:cNvGrpSpPr/>
          <p:nvPr/>
        </p:nvGrpSpPr>
        <p:grpSpPr>
          <a:xfrm>
            <a:off x="-1776764" y="1360728"/>
            <a:ext cx="592920" cy="684644"/>
            <a:chOff x="-39783425" y="2337925"/>
            <a:chExt cx="275700" cy="318350"/>
          </a:xfrm>
        </p:grpSpPr>
        <p:sp>
          <p:nvSpPr>
            <p:cNvPr id="603" name="Google Shape;603;p59"/>
            <p:cNvSpPr/>
            <p:nvPr/>
          </p:nvSpPr>
          <p:spPr>
            <a:xfrm>
              <a:off x="-39739325" y="2468600"/>
              <a:ext cx="194575" cy="148500"/>
            </a:xfrm>
            <a:custGeom>
              <a:rect b="b" l="l" r="r" t="t"/>
              <a:pathLst>
                <a:path extrusionOk="0" h="5940" w="7783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59"/>
            <p:cNvSpPr/>
            <p:nvPr/>
          </p:nvSpPr>
          <p:spPr>
            <a:xfrm>
              <a:off x="-39783425" y="2337925"/>
              <a:ext cx="275700" cy="318350"/>
            </a:xfrm>
            <a:custGeom>
              <a:rect b="b" l="l" r="r" t="t"/>
              <a:pathLst>
                <a:path extrusionOk="0" h="12734" w="11028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59"/>
          <p:cNvSpPr/>
          <p:nvPr/>
        </p:nvSpPr>
        <p:spPr>
          <a:xfrm>
            <a:off x="880759" y="1885148"/>
            <a:ext cx="844047" cy="659815"/>
          </a:xfrm>
          <a:custGeom>
            <a:rect b="b" l="l" r="r" t="t"/>
            <a:pathLst>
              <a:path extrusionOk="0" h="5940" w="7783">
                <a:moveTo>
                  <a:pt x="6349" y="772"/>
                </a:moveTo>
                <a:cubicBezTo>
                  <a:pt x="6459" y="772"/>
                  <a:pt x="6570" y="812"/>
                  <a:pt x="6648" y="891"/>
                </a:cubicBezTo>
                <a:cubicBezTo>
                  <a:pt x="6711" y="954"/>
                  <a:pt x="6743" y="1017"/>
                  <a:pt x="6806" y="1080"/>
                </a:cubicBezTo>
                <a:cubicBezTo>
                  <a:pt x="6837" y="1300"/>
                  <a:pt x="6837" y="1458"/>
                  <a:pt x="6711" y="1552"/>
                </a:cubicBezTo>
                <a:lnTo>
                  <a:pt x="3340" y="4955"/>
                </a:lnTo>
                <a:cubicBezTo>
                  <a:pt x="3261" y="5033"/>
                  <a:pt x="3151" y="5073"/>
                  <a:pt x="3041" y="5073"/>
                </a:cubicBezTo>
                <a:cubicBezTo>
                  <a:pt x="2931" y="5073"/>
                  <a:pt x="2820" y="5033"/>
                  <a:pt x="2742" y="4955"/>
                </a:cubicBezTo>
                <a:lnTo>
                  <a:pt x="1040" y="3253"/>
                </a:lnTo>
                <a:cubicBezTo>
                  <a:pt x="883" y="3096"/>
                  <a:pt x="883" y="2812"/>
                  <a:pt x="1040" y="2655"/>
                </a:cubicBezTo>
                <a:lnTo>
                  <a:pt x="1135" y="2592"/>
                </a:lnTo>
                <a:cubicBezTo>
                  <a:pt x="1214" y="2513"/>
                  <a:pt x="1316" y="2474"/>
                  <a:pt x="1418" y="2474"/>
                </a:cubicBezTo>
                <a:cubicBezTo>
                  <a:pt x="1521" y="2474"/>
                  <a:pt x="1623" y="2513"/>
                  <a:pt x="1702" y="2592"/>
                </a:cubicBezTo>
                <a:lnTo>
                  <a:pt x="2742" y="3600"/>
                </a:lnTo>
                <a:cubicBezTo>
                  <a:pt x="2820" y="3679"/>
                  <a:pt x="2931" y="3718"/>
                  <a:pt x="3041" y="3718"/>
                </a:cubicBezTo>
                <a:cubicBezTo>
                  <a:pt x="3151" y="3718"/>
                  <a:pt x="3261" y="3679"/>
                  <a:pt x="3340" y="3600"/>
                </a:cubicBezTo>
                <a:lnTo>
                  <a:pt x="6050" y="891"/>
                </a:lnTo>
                <a:cubicBezTo>
                  <a:pt x="6128" y="812"/>
                  <a:pt x="6239" y="772"/>
                  <a:pt x="6349" y="772"/>
                </a:cubicBezTo>
                <a:close/>
                <a:moveTo>
                  <a:pt x="6369" y="1"/>
                </a:moveTo>
                <a:cubicBezTo>
                  <a:pt x="6050" y="1"/>
                  <a:pt x="5719" y="119"/>
                  <a:pt x="5451" y="355"/>
                </a:cubicBezTo>
                <a:lnTo>
                  <a:pt x="3025" y="2781"/>
                </a:lnTo>
                <a:lnTo>
                  <a:pt x="2269" y="2025"/>
                </a:lnTo>
                <a:cubicBezTo>
                  <a:pt x="2040" y="1796"/>
                  <a:pt x="1742" y="1663"/>
                  <a:pt x="1421" y="1663"/>
                </a:cubicBezTo>
                <a:cubicBezTo>
                  <a:pt x="1256" y="1663"/>
                  <a:pt x="1085" y="1698"/>
                  <a:pt x="914" y="1773"/>
                </a:cubicBezTo>
                <a:cubicBezTo>
                  <a:pt x="694" y="1867"/>
                  <a:pt x="536" y="1993"/>
                  <a:pt x="473" y="2119"/>
                </a:cubicBezTo>
                <a:cubicBezTo>
                  <a:pt x="1" y="2592"/>
                  <a:pt x="1" y="3379"/>
                  <a:pt x="473" y="3883"/>
                </a:cubicBezTo>
                <a:lnTo>
                  <a:pt x="2143" y="5585"/>
                </a:lnTo>
                <a:cubicBezTo>
                  <a:pt x="2379" y="5821"/>
                  <a:pt x="2694" y="5939"/>
                  <a:pt x="3017" y="5939"/>
                </a:cubicBezTo>
                <a:cubicBezTo>
                  <a:pt x="3340" y="5939"/>
                  <a:pt x="3671" y="5821"/>
                  <a:pt x="3939" y="5585"/>
                </a:cubicBezTo>
                <a:lnTo>
                  <a:pt x="7310" y="2182"/>
                </a:lnTo>
                <a:cubicBezTo>
                  <a:pt x="7656" y="1836"/>
                  <a:pt x="7782" y="1300"/>
                  <a:pt x="7593" y="859"/>
                </a:cubicBezTo>
                <a:cubicBezTo>
                  <a:pt x="7467" y="575"/>
                  <a:pt x="7310" y="418"/>
                  <a:pt x="7215" y="355"/>
                </a:cubicBezTo>
                <a:cubicBezTo>
                  <a:pt x="6995" y="119"/>
                  <a:pt x="6688" y="1"/>
                  <a:pt x="63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0"/>
          <p:cNvSpPr txBox="1"/>
          <p:nvPr>
            <p:ph type="title"/>
          </p:nvPr>
        </p:nvSpPr>
        <p:spPr>
          <a:xfrm>
            <a:off x="3281350" y="1677650"/>
            <a:ext cx="4960200" cy="11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00">
                <a:solidFill>
                  <a:schemeClr val="lt1"/>
                </a:solidFill>
              </a:rPr>
              <a:t>Q&amp;A</a:t>
            </a:r>
            <a:endParaRPr b="1" sz="6100"/>
          </a:p>
        </p:txBody>
      </p:sp>
      <p:sp>
        <p:nvSpPr>
          <p:cNvPr id="611" name="Google Shape;611;p60"/>
          <p:cNvSpPr txBox="1"/>
          <p:nvPr>
            <p:ph idx="2" type="title"/>
          </p:nvPr>
        </p:nvSpPr>
        <p:spPr>
          <a:xfrm>
            <a:off x="1893438" y="1677639"/>
            <a:ext cx="1498200" cy="112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04</a:t>
            </a:r>
            <a:endParaRPr sz="7900"/>
          </a:p>
        </p:txBody>
      </p:sp>
      <p:sp>
        <p:nvSpPr>
          <p:cNvPr id="612" name="Google Shape;612;p60"/>
          <p:cNvSpPr/>
          <p:nvPr/>
        </p:nvSpPr>
        <p:spPr>
          <a:xfrm>
            <a:off x="880759" y="1885148"/>
            <a:ext cx="844047" cy="659815"/>
          </a:xfrm>
          <a:custGeom>
            <a:rect b="b" l="l" r="r" t="t"/>
            <a:pathLst>
              <a:path extrusionOk="0" h="5940" w="7783">
                <a:moveTo>
                  <a:pt x="6349" y="772"/>
                </a:moveTo>
                <a:cubicBezTo>
                  <a:pt x="6459" y="772"/>
                  <a:pt x="6570" y="812"/>
                  <a:pt x="6648" y="891"/>
                </a:cubicBezTo>
                <a:cubicBezTo>
                  <a:pt x="6711" y="954"/>
                  <a:pt x="6743" y="1017"/>
                  <a:pt x="6806" y="1080"/>
                </a:cubicBezTo>
                <a:cubicBezTo>
                  <a:pt x="6837" y="1300"/>
                  <a:pt x="6837" y="1458"/>
                  <a:pt x="6711" y="1552"/>
                </a:cubicBezTo>
                <a:lnTo>
                  <a:pt x="3340" y="4955"/>
                </a:lnTo>
                <a:cubicBezTo>
                  <a:pt x="3261" y="5033"/>
                  <a:pt x="3151" y="5073"/>
                  <a:pt x="3041" y="5073"/>
                </a:cubicBezTo>
                <a:cubicBezTo>
                  <a:pt x="2931" y="5073"/>
                  <a:pt x="2820" y="5033"/>
                  <a:pt x="2742" y="4955"/>
                </a:cubicBezTo>
                <a:lnTo>
                  <a:pt x="1040" y="3253"/>
                </a:lnTo>
                <a:cubicBezTo>
                  <a:pt x="883" y="3096"/>
                  <a:pt x="883" y="2812"/>
                  <a:pt x="1040" y="2655"/>
                </a:cubicBezTo>
                <a:lnTo>
                  <a:pt x="1135" y="2592"/>
                </a:lnTo>
                <a:cubicBezTo>
                  <a:pt x="1214" y="2513"/>
                  <a:pt x="1316" y="2474"/>
                  <a:pt x="1418" y="2474"/>
                </a:cubicBezTo>
                <a:cubicBezTo>
                  <a:pt x="1521" y="2474"/>
                  <a:pt x="1623" y="2513"/>
                  <a:pt x="1702" y="2592"/>
                </a:cubicBezTo>
                <a:lnTo>
                  <a:pt x="2742" y="3600"/>
                </a:lnTo>
                <a:cubicBezTo>
                  <a:pt x="2820" y="3679"/>
                  <a:pt x="2931" y="3718"/>
                  <a:pt x="3041" y="3718"/>
                </a:cubicBezTo>
                <a:cubicBezTo>
                  <a:pt x="3151" y="3718"/>
                  <a:pt x="3261" y="3679"/>
                  <a:pt x="3340" y="3600"/>
                </a:cubicBezTo>
                <a:lnTo>
                  <a:pt x="6050" y="891"/>
                </a:lnTo>
                <a:cubicBezTo>
                  <a:pt x="6128" y="812"/>
                  <a:pt x="6239" y="772"/>
                  <a:pt x="6349" y="772"/>
                </a:cubicBezTo>
                <a:close/>
                <a:moveTo>
                  <a:pt x="6369" y="1"/>
                </a:moveTo>
                <a:cubicBezTo>
                  <a:pt x="6050" y="1"/>
                  <a:pt x="5719" y="119"/>
                  <a:pt x="5451" y="355"/>
                </a:cubicBezTo>
                <a:lnTo>
                  <a:pt x="3025" y="2781"/>
                </a:lnTo>
                <a:lnTo>
                  <a:pt x="2269" y="2025"/>
                </a:lnTo>
                <a:cubicBezTo>
                  <a:pt x="2040" y="1796"/>
                  <a:pt x="1742" y="1663"/>
                  <a:pt x="1421" y="1663"/>
                </a:cubicBezTo>
                <a:cubicBezTo>
                  <a:pt x="1256" y="1663"/>
                  <a:pt x="1085" y="1698"/>
                  <a:pt x="914" y="1773"/>
                </a:cubicBezTo>
                <a:cubicBezTo>
                  <a:pt x="694" y="1867"/>
                  <a:pt x="536" y="1993"/>
                  <a:pt x="473" y="2119"/>
                </a:cubicBezTo>
                <a:cubicBezTo>
                  <a:pt x="1" y="2592"/>
                  <a:pt x="1" y="3379"/>
                  <a:pt x="473" y="3883"/>
                </a:cubicBezTo>
                <a:lnTo>
                  <a:pt x="2143" y="5585"/>
                </a:lnTo>
                <a:cubicBezTo>
                  <a:pt x="2379" y="5821"/>
                  <a:pt x="2694" y="5939"/>
                  <a:pt x="3017" y="5939"/>
                </a:cubicBezTo>
                <a:cubicBezTo>
                  <a:pt x="3340" y="5939"/>
                  <a:pt x="3671" y="5821"/>
                  <a:pt x="3939" y="5585"/>
                </a:cubicBezTo>
                <a:lnTo>
                  <a:pt x="7310" y="2182"/>
                </a:lnTo>
                <a:cubicBezTo>
                  <a:pt x="7656" y="1836"/>
                  <a:pt x="7782" y="1300"/>
                  <a:pt x="7593" y="859"/>
                </a:cubicBezTo>
                <a:cubicBezTo>
                  <a:pt x="7467" y="575"/>
                  <a:pt x="7310" y="418"/>
                  <a:pt x="7215" y="355"/>
                </a:cubicBezTo>
                <a:cubicBezTo>
                  <a:pt x="6995" y="119"/>
                  <a:pt x="6688" y="1"/>
                  <a:pt x="636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Korean Aesthetic Pitch Deck XL Green Variant by Slidesgo">
  <a:themeElements>
    <a:clrScheme name="Simple Light">
      <a:dk1>
        <a:srgbClr val="1E1E1E"/>
      </a:dk1>
      <a:lt1>
        <a:srgbClr val="476634"/>
      </a:lt1>
      <a:dk2>
        <a:srgbClr val="658862"/>
      </a:dk2>
      <a:lt2>
        <a:srgbClr val="BED4BB"/>
      </a:lt2>
      <a:accent1>
        <a:srgbClr val="D7E7D6"/>
      </a:accent1>
      <a:accent2>
        <a:srgbClr val="F7FFF3"/>
      </a:accent2>
      <a:accent3>
        <a:srgbClr val="ADE2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