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4" r:id="rId5"/>
    <p:sldId id="257" r:id="rId6"/>
    <p:sldId id="258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5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2qk5vxWY46A?t=2m28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Packages, Symbols, and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in Eagle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https://youtu.be/gu0v8lfLcKg?t=3m59s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://youtu.be/2qk5vxWY46A?t=</a:t>
            </a:r>
            <a:r>
              <a:rPr lang="en-US" dirty="0" smtClean="0">
                <a:hlinkClick r:id="rId2"/>
              </a:rPr>
              <a:t>2m28s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933" b="2493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41750" y="2778125"/>
            <a:ext cx="2111375" cy="33480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use a part on a PCB, you need a library entry for it</a:t>
            </a:r>
          </a:p>
          <a:p>
            <a:pPr lvl="1"/>
            <a:r>
              <a:rPr lang="en-US" dirty="0" smtClean="0"/>
              <a:t>Physical/mechanical information for the board</a:t>
            </a:r>
          </a:p>
          <a:p>
            <a:pPr lvl="1"/>
            <a:r>
              <a:rPr lang="en-US" dirty="0" smtClean="0"/>
              <a:t>Logical/electrical information for the schematic</a:t>
            </a:r>
          </a:p>
          <a:p>
            <a:pPr lvl="1"/>
            <a:r>
              <a:rPr lang="en-US" dirty="0" smtClean="0"/>
              <a:t>Mapping between the two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A well designed library, will make your life much, much easier.</a:t>
            </a:r>
          </a:p>
          <a:p>
            <a:r>
              <a:rPr lang="en-US" dirty="0" smtClean="0"/>
              <a:t>There are lots of libraries are the internet</a:t>
            </a:r>
          </a:p>
          <a:p>
            <a:pPr lvl="1"/>
            <a:r>
              <a:rPr lang="en-US" dirty="0" smtClean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Pin Mapping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description of the part</a:t>
            </a:r>
          </a:p>
          <a:p>
            <a:r>
              <a:rPr lang="en-US" dirty="0" smtClean="0"/>
              <a:t>Electrical connections (i.e., pads and SMDs)</a:t>
            </a:r>
          </a:p>
          <a:p>
            <a:r>
              <a:rPr lang="en-US" dirty="0" smtClean="0"/>
              <a:t>Other things: “</a:t>
            </a:r>
            <a:r>
              <a:rPr lang="en-US" dirty="0" err="1" smtClean="0"/>
              <a:t>keepouts</a:t>
            </a:r>
            <a:r>
              <a:rPr lang="en-US" dirty="0" smtClean="0"/>
              <a:t>”, mounting holes, documentation, labels etc.</a:t>
            </a:r>
          </a:p>
          <a:p>
            <a:r>
              <a:rPr lang="en-US" dirty="0" smtClean="0"/>
              <a:t>Generic packages: e.g., 0805 Resistor</a:t>
            </a:r>
          </a:p>
          <a:p>
            <a:r>
              <a:rPr lang="en-US" dirty="0" smtClean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 smtClean="0"/>
              <a:t>Schematic representation of the component</a:t>
            </a:r>
          </a:p>
          <a:p>
            <a:r>
              <a:rPr lang="en-US" dirty="0" smtClean="0"/>
              <a:t>Electrical connection points </a:t>
            </a:r>
            <a:r>
              <a:rPr lang="mr-IN" dirty="0" smtClean="0"/>
              <a:t>–</a:t>
            </a:r>
            <a:r>
              <a:rPr lang="en-US" dirty="0" smtClean="0"/>
              <a:t> “pins”</a:t>
            </a:r>
          </a:p>
          <a:p>
            <a:r>
              <a:rPr lang="en-US" dirty="0" smtClean="0"/>
              <a:t>Generic symbols: resistors, capacitors, etc.</a:t>
            </a:r>
          </a:p>
          <a:p>
            <a:r>
              <a:rPr lang="en-US" dirty="0" smtClean="0"/>
              <a:t>Specific symbols: e.g., Atmega128RF</a:t>
            </a:r>
          </a:p>
          <a:p>
            <a:r>
              <a:rPr lang="en-US" dirty="0" smtClean="0"/>
              <a:t>Documentation, labels, etc.</a:t>
            </a:r>
          </a:p>
          <a:p>
            <a:r>
              <a:rPr lang="en-US" dirty="0" smtClean="0"/>
              <a:t>Organized for ease of use and readability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Libraries: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Devices map between</a:t>
            </a:r>
          </a:p>
          <a:p>
            <a:pPr lvl="1"/>
            <a:r>
              <a:rPr lang="en-US" dirty="0" smtClean="0"/>
              <a:t>1 symbol</a:t>
            </a:r>
          </a:p>
          <a:p>
            <a:pPr lvl="1"/>
            <a:r>
              <a:rPr lang="en-US" dirty="0" smtClean="0"/>
              <a:t>&gt;=1 packages</a:t>
            </a:r>
          </a:p>
          <a:p>
            <a:r>
              <a:rPr lang="en-US" dirty="0" smtClean="0"/>
              <a:t>For each package, the device maps the schematic pins to the package pads/SMDs.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/>
              <a:t>“attributes</a:t>
            </a:r>
            <a:r>
              <a:rPr lang="en-US" dirty="0" smtClean="0"/>
              <a:t>” -- E.g., Manufacturer, part number, etc.</a:t>
            </a:r>
          </a:p>
          <a:p>
            <a:pPr lvl="1"/>
            <a:r>
              <a:rPr lang="en-US" dirty="0" smtClean="0"/>
              <a:t>Name prefix for reference designators -- </a:t>
            </a:r>
            <a:r>
              <a:rPr lang="en-US" dirty="0" err="1" smtClean="0"/>
              <a:t>e.g</a:t>
            </a:r>
            <a:r>
              <a:rPr lang="en-US" dirty="0" smtClean="0"/>
              <a:t>, the “R” in R1, R2, etc.</a:t>
            </a:r>
          </a:p>
          <a:p>
            <a:pPr lvl="1"/>
            <a:r>
              <a:rPr lang="en-US" dirty="0" smtClean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Example: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One Symbol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 Packages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5089</TotalTime>
  <Words>312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Designing Packages, Symbols, and Devices</vt:lpstr>
      <vt:lpstr>PCM Assembly</vt:lpstr>
      <vt:lpstr>Part Sizes</vt:lpstr>
      <vt:lpstr>PCB Libraries</vt:lpstr>
      <vt:lpstr>PowerPoint Presentation</vt:lpstr>
      <vt:lpstr>PCB Libraries: Packages</vt:lpstr>
      <vt:lpstr>PCB Libraries: Symbols</vt:lpstr>
      <vt:lpstr>PCB Libraries: Devices</vt:lpstr>
      <vt:lpstr>Device Example: LED</vt:lpstr>
      <vt:lpstr>Devices in Eagle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30</cp:revision>
  <dcterms:created xsi:type="dcterms:W3CDTF">2015-04-07T03:43:57Z</dcterms:created>
  <dcterms:modified xsi:type="dcterms:W3CDTF">2017-04-06T16:57:19Z</dcterms:modified>
</cp:coreProperties>
</file>