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25" r:id="rId2"/>
    <p:sldId id="326" r:id="rId3"/>
    <p:sldId id="327" r:id="rId4"/>
    <p:sldId id="32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18" autoAdjust="0"/>
    <p:restoredTop sz="90853" autoAdjust="0"/>
  </p:normalViewPr>
  <p:slideViewPr>
    <p:cSldViewPr snapToGrid="0" snapToObjects="1">
      <p:cViewPr varScale="1">
        <p:scale>
          <a:sx n="130" d="100"/>
          <a:sy n="130" d="100"/>
        </p:scale>
        <p:origin x="-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33D02-0515-C240-AD5D-B1455880CD25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CC031-FB5D-7344-B48F-8AACC28B9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8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1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9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2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9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4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4/2/17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4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3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1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0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5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DB8F-3412-2E4B-B9B3-D16672836AF1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3: </a:t>
            </a:r>
            <a:r>
              <a:rPr lang="en-US" dirty="0" err="1" smtClean="0"/>
              <a:t>Arduino</a:t>
            </a:r>
            <a:r>
              <a:rPr lang="en-US" dirty="0" smtClean="0"/>
              <a:t> and Wireless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3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“Red Board”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91811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Nice breakout board for our microcontroller</a:t>
            </a:r>
            <a:endParaRPr lang="en-US" dirty="0"/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Working radio design</a:t>
            </a:r>
          </a:p>
          <a:p>
            <a:pPr lvl="1"/>
            <a:r>
              <a:rPr lang="en-US" dirty="0" smtClean="0"/>
              <a:t>Well-documented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compatible</a:t>
            </a:r>
          </a:p>
          <a:p>
            <a:pPr lvl="1"/>
            <a:r>
              <a:rPr lang="en-US" dirty="0" smtClean="0"/>
              <a:t>Programmable with FTDI USB-to-serial converter</a:t>
            </a:r>
          </a:p>
          <a:p>
            <a:r>
              <a:rPr lang="en-US" dirty="0" smtClean="0"/>
              <a:t>Key component of the controller</a:t>
            </a:r>
          </a:p>
          <a:p>
            <a:r>
              <a:rPr lang="en-US" dirty="0" smtClean="0"/>
              <a:t>Reference design for the </a:t>
            </a:r>
            <a:r>
              <a:rPr lang="en-US" dirty="0" err="1" smtClean="0"/>
              <a:t>quadcopter’s</a:t>
            </a:r>
            <a:r>
              <a:rPr lang="en-US" dirty="0" smtClean="0"/>
              <a:t> flight computer and radio.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906" t="7788" r="4357" b="7605"/>
          <a:stretch/>
        </p:blipFill>
        <p:spPr>
          <a:xfrm>
            <a:off x="5556622" y="1160045"/>
            <a:ext cx="3419458" cy="3260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6749" b="14473"/>
          <a:stretch/>
        </p:blipFill>
        <p:spPr>
          <a:xfrm>
            <a:off x="5650841" y="4615756"/>
            <a:ext cx="3035959" cy="20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18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Arduino</a:t>
            </a:r>
            <a:r>
              <a:rPr lang="en-US" dirty="0" smtClean="0"/>
              <a:t>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27743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User-friendly IDE for </a:t>
            </a:r>
            <a:r>
              <a:rPr lang="en-US" dirty="0" err="1" smtClean="0"/>
              <a:t>Arduino</a:t>
            </a:r>
            <a:r>
              <a:rPr lang="en-US" dirty="0" smtClean="0"/>
              <a:t> programming</a:t>
            </a:r>
            <a:endParaRPr lang="en-US" dirty="0"/>
          </a:p>
          <a:p>
            <a:pPr lvl="1"/>
            <a:r>
              <a:rPr lang="en-US" dirty="0" smtClean="0"/>
              <a:t>Programming the </a:t>
            </a:r>
            <a:r>
              <a:rPr lang="en-US" dirty="0" err="1" smtClean="0"/>
              <a:t>microntroller</a:t>
            </a:r>
            <a:r>
              <a:rPr lang="en-US" dirty="0" smtClean="0"/>
              <a:t> is easy</a:t>
            </a:r>
          </a:p>
          <a:p>
            <a:pPr lvl="1"/>
            <a:r>
              <a:rPr lang="en-US" dirty="0" smtClean="0"/>
              <a:t>Installation is easy</a:t>
            </a:r>
          </a:p>
          <a:p>
            <a:r>
              <a:rPr lang="en-US" dirty="0" smtClean="0"/>
              <a:t>Alternatives</a:t>
            </a:r>
          </a:p>
          <a:p>
            <a:pPr lvl="1"/>
            <a:r>
              <a:rPr lang="en-US" dirty="0" smtClean="0"/>
              <a:t>Eclipse for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Official AVR tools from Atmel</a:t>
            </a:r>
          </a:p>
          <a:p>
            <a:pPr lvl="1"/>
            <a:r>
              <a:rPr lang="en-US" dirty="0" smtClean="0"/>
              <a:t>You can use them, but they aren’t supported by 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470" y="1417638"/>
            <a:ext cx="4059562" cy="485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9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wireless working</a:t>
            </a:r>
          </a:p>
          <a:p>
            <a:pPr lvl="1"/>
            <a:r>
              <a:rPr lang="en-US" dirty="0" smtClean="0"/>
              <a:t>Download, compile, and install a simple chat program that runs between two red boards.</a:t>
            </a:r>
          </a:p>
          <a:p>
            <a:r>
              <a:rPr lang="en-US" dirty="0" smtClean="0"/>
              <a:t>Push its limits</a:t>
            </a:r>
          </a:p>
          <a:p>
            <a:pPr lvl="1"/>
            <a:r>
              <a:rPr lang="en-US" dirty="0" smtClean="0"/>
              <a:t>Do some simple experiments to </a:t>
            </a:r>
          </a:p>
          <a:p>
            <a:pPr lvl="1"/>
            <a:r>
              <a:rPr lang="en-US" dirty="0" smtClean="0"/>
              <a:t>Measure range, bandwidth, and the error rate</a:t>
            </a:r>
          </a:p>
        </p:txBody>
      </p:sp>
    </p:spTree>
    <p:extLst>
      <p:ext uri="{BB962C8B-B14F-4D97-AF65-F5344CB8AC3E}">
        <p14:creationId xmlns:p14="http://schemas.microsoft.com/office/powerpoint/2010/main" val="199494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9800</TotalTime>
  <Words>128</Words>
  <Application>Microsoft Macintosh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Lab 3: Arduino and Wireless</vt:lpstr>
      <vt:lpstr>The “Red Board”</vt:lpstr>
      <vt:lpstr>The Arduino IDE</vt:lpstr>
      <vt:lpstr>Tasks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Quadcopter in 10 Weeks</dc:title>
  <dc:creator>Steven Swanson</dc:creator>
  <cp:lastModifiedBy>Steven Swanson</cp:lastModifiedBy>
  <cp:revision>74</cp:revision>
  <dcterms:created xsi:type="dcterms:W3CDTF">2015-03-28T00:55:00Z</dcterms:created>
  <dcterms:modified xsi:type="dcterms:W3CDTF">2017-04-03T06:18:48Z</dcterms:modified>
</cp:coreProperties>
</file>