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3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DB8F-3412-2E4B-B9B3-D16672836AF1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</a:t>
            </a:r>
            <a:r>
              <a:rPr lang="en-US" dirty="0" err="1" smtClean="0"/>
              <a:t>Quadcopter</a:t>
            </a:r>
            <a:r>
              <a:rPr lang="en-US" dirty="0" smtClean="0"/>
              <a:t> in 10 Weeks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Steven Swanson</a:t>
            </a:r>
          </a:p>
          <a:p>
            <a:r>
              <a:rPr lang="en-US" dirty="0" smtClean="0"/>
              <a:t>TA: Jorge </a:t>
            </a:r>
            <a:r>
              <a:rPr lang="en-US" dirty="0" err="1" smtClean="0"/>
              <a:t>Guarado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6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Quadcopter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oaeu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904" y="1625149"/>
            <a:ext cx="4113927" cy="45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17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Building A Quadcopter in 10 Weeks</vt:lpstr>
      <vt:lpstr>Quadcopter Overview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Quadcopter in 10 Weeks</dc:title>
  <dc:creator>Steven Swanson</dc:creator>
  <cp:lastModifiedBy>Steven Swanson</cp:lastModifiedBy>
  <cp:revision>4</cp:revision>
  <dcterms:created xsi:type="dcterms:W3CDTF">2015-03-28T00:55:00Z</dcterms:created>
  <dcterms:modified xsi:type="dcterms:W3CDTF">2015-03-28T22:40:59Z</dcterms:modified>
</cp:coreProperties>
</file>