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7" r:id="rId4"/>
    <p:sldId id="266" r:id="rId5"/>
    <p:sldId id="264" r:id="rId6"/>
    <p:sldId id="257" r:id="rId7"/>
    <p:sldId id="258" r:id="rId8"/>
    <p:sldId id="260" r:id="rId9"/>
    <p:sldId id="261" r:id="rId10"/>
    <p:sldId id="263" r:id="rId11"/>
    <p:sldId id="262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/>
    <p:restoredTop sz="91429"/>
  </p:normalViewPr>
  <p:slideViewPr>
    <p:cSldViewPr snapToGrid="0" snapToObjects="1">
      <p:cViewPr varScale="1">
        <p:scale>
          <a:sx n="137" d="100"/>
          <a:sy n="137" d="100"/>
        </p:scale>
        <p:origin x="2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qk5vxWY46A?t=2m28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Packages, Symbols,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Example: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Packages</a:t>
            </a:r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Eagle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0A5A-5827-5D41-8422-580208E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Lab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E70A-91B5-6649-877B-B497D65F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EFE4-0D0C-164D-B930-40273F5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particular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4C58-DE5B-B248-9824-671890FC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PCM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https://youtu.be/gu0v8lfLcKg?t=3m59s</a:t>
            </a:r>
          </a:p>
          <a:p>
            <a:r>
              <a:rPr lang="en-US" dirty="0">
                <a:hlinkClick r:id="rId2"/>
              </a:rPr>
              <a:t>https://youtu.be/2qk5vxWY46A?t=2m28s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slides for:</a:t>
            </a:r>
          </a:p>
          <a:p>
            <a:pPr lvl="1"/>
            <a:r>
              <a:rPr lang="en-US" dirty="0"/>
              <a:t>Datasheets</a:t>
            </a:r>
          </a:p>
          <a:p>
            <a:pPr lvl="1"/>
            <a:r>
              <a:rPr lang="en-US" dirty="0"/>
              <a:t>SMD </a:t>
            </a:r>
            <a:r>
              <a:rPr lang="en-US" dirty="0" err="1"/>
              <a:t>vs</a:t>
            </a:r>
            <a:r>
              <a:rPr lang="en-US" dirty="0"/>
              <a:t> Through holes</a:t>
            </a:r>
          </a:p>
          <a:p>
            <a:pPr lvl="1"/>
            <a:r>
              <a:rPr lang="en-US" dirty="0"/>
              <a:t>Eagle PAD/SMD terminology.</a:t>
            </a:r>
          </a:p>
          <a:p>
            <a:pPr lvl="1"/>
            <a:r>
              <a:rPr lang="en-US" dirty="0"/>
              <a:t>Flow chart/illustrations of assembly process.</a:t>
            </a:r>
          </a:p>
          <a:p>
            <a:pPr lvl="1"/>
            <a:r>
              <a:rPr lang="en-US" dirty="0"/>
              <a:t>Anatomy of solder joint (showing meniscus)</a:t>
            </a:r>
          </a:p>
          <a:p>
            <a:pPr lvl="1"/>
            <a:r>
              <a:rPr lang="en-US" dirty="0"/>
              <a:t>Side view of board + paste + component.</a:t>
            </a:r>
          </a:p>
          <a:p>
            <a:pPr lvl="1"/>
            <a:r>
              <a:rPr lang="en-US" dirty="0"/>
              <a:t>Problems with IMU pads being in accessible.</a:t>
            </a:r>
          </a:p>
          <a:p>
            <a:pPr lvl="1"/>
            <a:r>
              <a:rPr lang="en-US"/>
              <a:t>Data sheet demo.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8344-8019-BD4E-A8B2-FCC9A05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17638"/>
            <a:ext cx="6083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Sizes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933" b="2493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41750" y="2778125"/>
            <a:ext cx="2111375" cy="33480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 part on a PCB, you need a library entry for it</a:t>
            </a:r>
          </a:p>
          <a:p>
            <a:pPr lvl="1"/>
            <a:r>
              <a:rPr lang="en-US" dirty="0"/>
              <a:t>Physical/mechanical information for the board</a:t>
            </a:r>
          </a:p>
          <a:p>
            <a:pPr lvl="1"/>
            <a:r>
              <a:rPr lang="en-US" dirty="0"/>
              <a:t>Logical/electrical information for the schematic</a:t>
            </a:r>
          </a:p>
          <a:p>
            <a:pPr lvl="1"/>
            <a:r>
              <a:rPr lang="en-US" dirty="0"/>
              <a:t>Mapping between the two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A well designed library, will make your life much, much easier.</a:t>
            </a:r>
          </a:p>
          <a:p>
            <a:r>
              <a:rPr lang="en-US" dirty="0"/>
              <a:t>There are lots of libraries are the internet</a:t>
            </a:r>
          </a:p>
          <a:p>
            <a:pPr lvl="1"/>
            <a:r>
              <a:rPr lang="en-US" dirty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description of the part</a:t>
            </a:r>
          </a:p>
          <a:p>
            <a:r>
              <a:rPr lang="en-US" dirty="0"/>
              <a:t>Electrical connections (i.e., pads and SMDs)</a:t>
            </a:r>
          </a:p>
          <a:p>
            <a:r>
              <a:rPr lang="en-US" dirty="0"/>
              <a:t>Other things: “</a:t>
            </a:r>
            <a:r>
              <a:rPr lang="en-US" dirty="0" err="1"/>
              <a:t>keepouts</a:t>
            </a:r>
            <a:r>
              <a:rPr lang="en-US" dirty="0"/>
              <a:t>”, mounting holes, documentation, labels etc.</a:t>
            </a:r>
          </a:p>
          <a:p>
            <a:r>
              <a:rPr lang="en-US" dirty="0"/>
              <a:t>Generic packages: e.g., 0805 Resistor</a:t>
            </a:r>
          </a:p>
          <a:p>
            <a:r>
              <a:rPr lang="en-US" dirty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/>
              <a:t>Schematic representation of the component</a:t>
            </a:r>
          </a:p>
          <a:p>
            <a:r>
              <a:rPr lang="en-US" dirty="0"/>
              <a:t>Electrical connection points </a:t>
            </a:r>
            <a:r>
              <a:rPr lang="mr-IN" dirty="0"/>
              <a:t>–</a:t>
            </a:r>
            <a:r>
              <a:rPr lang="en-US" dirty="0"/>
              <a:t> “pins”</a:t>
            </a:r>
          </a:p>
          <a:p>
            <a:r>
              <a:rPr lang="en-US" dirty="0"/>
              <a:t>Generic symbols: resistors, capacitors, etc.</a:t>
            </a:r>
          </a:p>
          <a:p>
            <a:r>
              <a:rPr lang="en-US" dirty="0"/>
              <a:t>Specific symbols: e.g., Atmega128RF</a:t>
            </a:r>
          </a:p>
          <a:p>
            <a:r>
              <a:rPr lang="en-US" dirty="0"/>
              <a:t>Documentation, labels, etc.</a:t>
            </a:r>
          </a:p>
          <a:p>
            <a:r>
              <a:rPr lang="en-US" dirty="0"/>
              <a:t>Organized for ease of use and readability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Devices map between</a:t>
            </a:r>
          </a:p>
          <a:p>
            <a:pPr lvl="1"/>
            <a:r>
              <a:rPr lang="en-US" dirty="0"/>
              <a:t>1 symbol</a:t>
            </a:r>
          </a:p>
          <a:p>
            <a:pPr lvl="1"/>
            <a:r>
              <a:rPr lang="en-US" dirty="0"/>
              <a:t>&gt;=1 packages</a:t>
            </a:r>
          </a:p>
          <a:p>
            <a:r>
              <a:rPr lang="en-US" dirty="0"/>
              <a:t>For each package, the device maps the schematic pins to the package pads/SMDs.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“attributes” -- E.g., Manufacturer, part number, etc.</a:t>
            </a:r>
          </a:p>
          <a:p>
            <a:pPr lvl="1"/>
            <a:r>
              <a:rPr lang="en-US" dirty="0"/>
              <a:t>Name prefix for reference designators -- </a:t>
            </a:r>
            <a:r>
              <a:rPr lang="en-US" dirty="0" err="1"/>
              <a:t>e.g</a:t>
            </a:r>
            <a:r>
              <a:rPr lang="en-US" dirty="0"/>
              <a:t>, the “R” in R1, R2, etc.</a:t>
            </a:r>
          </a:p>
          <a:p>
            <a:pPr lvl="1"/>
            <a:r>
              <a:rPr lang="en-US" dirty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10336</TotalTime>
  <Words>378</Words>
  <Application>Microsoft Macintosh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Mangal</vt:lpstr>
      <vt:lpstr>Office Theme</vt:lpstr>
      <vt:lpstr>Designing Packages, Symbols, and Devices</vt:lpstr>
      <vt:lpstr>PCM Assembly</vt:lpstr>
      <vt:lpstr>TODO </vt:lpstr>
      <vt:lpstr>Part Sizes</vt:lpstr>
      <vt:lpstr>PCB Libraries</vt:lpstr>
      <vt:lpstr>PowerPoint Presentation</vt:lpstr>
      <vt:lpstr>PCB Libraries: Packages</vt:lpstr>
      <vt:lpstr>PCB Libraries: Symbols</vt:lpstr>
      <vt:lpstr>PCB Libraries: Devices</vt:lpstr>
      <vt:lpstr>Device Example: LED</vt:lpstr>
      <vt:lpstr>Devices in Eagle</vt:lpstr>
      <vt:lpstr>Demo and Lab Walk Through</vt:lpstr>
      <vt:lpstr>Notes about particular parts</vt:lpstr>
    </vt:vector>
  </TitlesOfParts>
  <Company>University of California, San Diego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Swanson, Steven</cp:lastModifiedBy>
  <cp:revision>35</cp:revision>
  <dcterms:created xsi:type="dcterms:W3CDTF">2015-04-07T03:43:57Z</dcterms:created>
  <dcterms:modified xsi:type="dcterms:W3CDTF">2018-04-03T17:53:58Z</dcterms:modified>
</cp:coreProperties>
</file>