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424" y="-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C4F8-16F2-034F-B62C-E7DA00D65955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5028-07DD-2948-8356-00D99A9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Packages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Designing Packages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The IMU, The Gimbals, and the Motor</dc:title>
  <dc:creator>Steven Swanson</dc:creator>
  <cp:lastModifiedBy>Steven Swanson</cp:lastModifiedBy>
  <cp:revision>15</cp:revision>
  <dcterms:created xsi:type="dcterms:W3CDTF">2015-04-07T03:43:57Z</dcterms:created>
  <dcterms:modified xsi:type="dcterms:W3CDTF">2017-03-26T06:37:43Z</dcterms:modified>
</cp:coreProperties>
</file>