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0" r:id="rId5"/>
  </p:sldMasterIdLst>
  <p:notesMasterIdLst>
    <p:notesMasterId r:id="rId16"/>
  </p:notesMasterIdLst>
  <p:handoutMasterIdLst>
    <p:handoutMasterId r:id="rId17"/>
  </p:handoutMasterIdLst>
  <p:sldIdLst>
    <p:sldId id="1031" r:id="rId6"/>
    <p:sldId id="1067" r:id="rId7"/>
    <p:sldId id="1076" r:id="rId8"/>
    <p:sldId id="1077" r:id="rId9"/>
    <p:sldId id="1080" r:id="rId10"/>
    <p:sldId id="1082" r:id="rId11"/>
    <p:sldId id="1083" r:id="rId12"/>
    <p:sldId id="1079" r:id="rId13"/>
    <p:sldId id="1084" r:id="rId14"/>
    <p:sldId id="1081" r:id="rId15"/>
  </p:sldIdLst>
  <p:sldSz cx="9144000" cy="6858000" type="screen4x3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>
        <p:scale>
          <a:sx n="80" d="100"/>
          <a:sy n="80" d="100"/>
        </p:scale>
        <p:origin x="-80" y="-400"/>
      </p:cViewPr>
      <p:guideLst>
        <p:guide orient="horz" pos="1152"/>
        <p:guide pos="3936"/>
      </p:guideLst>
    </p:cSldViewPr>
  </p:slideViewPr>
  <p:outlineViewPr>
    <p:cViewPr>
      <p:scale>
        <a:sx n="33" d="100"/>
        <a:sy n="33" d="100"/>
      </p:scale>
      <p:origin x="0" y="2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D784-BC72-9648-8E1C-5C7E3F07A06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86A8-0E9E-1946-8F73-8FD66F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3695701" y="3238500"/>
            <a:ext cx="5867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9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0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33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724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5410200"/>
            <a:ext cx="5486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adgetron Logo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" y="6324600"/>
            <a:ext cx="2218944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CFAR-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67600"/>
            <a:ext cx="1653673" cy="486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/>
          <a:srcRect t="12910" b="18714"/>
          <a:stretch/>
        </p:blipFill>
        <p:spPr>
          <a:xfrm>
            <a:off x="1981200" y="7086600"/>
            <a:ext cx="1151573" cy="7874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2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Autofit/>
          </a:bodyPr>
          <a:lstStyle/>
          <a:p>
            <a:r>
              <a:rPr lang="en-US" sz="4700" b="1" dirty="0" smtClean="0">
                <a:solidFill>
                  <a:schemeClr val="accent2">
                    <a:lumMod val="75000"/>
                  </a:schemeClr>
                </a:solidFill>
              </a:rPr>
              <a:t>Design Reviews</a:t>
            </a:r>
            <a:endParaRPr lang="en-US" sz="4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</a:t>
            </a:r>
            <a:r>
              <a:rPr lang="en-US" baseline="0" dirty="0" smtClean="0"/>
              <a:t> Checklist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dirty="0" smtClean="0"/>
              <a:t>Are all the names and values visible?</a:t>
            </a:r>
          </a:p>
          <a:p>
            <a:pPr lvl="1"/>
            <a:r>
              <a:rPr lang="en-US" dirty="0" smtClean="0"/>
              <a:t>Is the schematic </a:t>
            </a:r>
            <a:r>
              <a:rPr lang="en-US" dirty="0" err="1" smtClean="0"/>
              <a:t>layed</a:t>
            </a:r>
            <a:r>
              <a:rPr lang="en-US" dirty="0" smtClean="0"/>
              <a:t> out nicely?  Is it organized?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Connectivity</a:t>
            </a:r>
          </a:p>
          <a:p>
            <a:pPr lvl="1"/>
            <a:r>
              <a:rPr lang="en-US" dirty="0" smtClean="0"/>
              <a:t>Are all non-connected nets labeled?</a:t>
            </a:r>
          </a:p>
          <a:p>
            <a:pPr lvl="1"/>
            <a:r>
              <a:rPr lang="en-US" dirty="0" smtClean="0"/>
              <a:t>Are all pins on all parts connected?  If not,</a:t>
            </a:r>
            <a:r>
              <a:rPr lang="en-US" baseline="0" dirty="0" smtClean="0"/>
              <a:t> why?</a:t>
            </a:r>
          </a:p>
          <a:p>
            <a:pPr lvl="1"/>
            <a:r>
              <a:rPr lang="en-US" dirty="0" smtClean="0"/>
              <a:t>Are all the grounds connected? Is there only one </a:t>
            </a:r>
            <a:r>
              <a:rPr lang="en-US" dirty="0" smtClean="0"/>
              <a:t>ground net?</a:t>
            </a:r>
            <a:endParaRPr lang="en-US" dirty="0" smtClean="0"/>
          </a:p>
          <a:p>
            <a:pPr lvl="1"/>
            <a:r>
              <a:rPr lang="en-US" baseline="0" dirty="0" smtClean="0"/>
              <a:t>Are</a:t>
            </a:r>
            <a:r>
              <a:rPr lang="en-US" dirty="0" smtClean="0"/>
              <a:t> all the </a:t>
            </a:r>
            <a:r>
              <a:rPr lang="en-US" dirty="0" err="1" smtClean="0"/>
              <a:t>Vdds</a:t>
            </a:r>
            <a:r>
              <a:rPr lang="en-US" dirty="0" smtClean="0"/>
              <a:t> connected?  Is each power pin attached to the right power supply?</a:t>
            </a:r>
          </a:p>
          <a:p>
            <a:pPr lvl="1"/>
            <a:r>
              <a:rPr lang="en-US" baseline="0" dirty="0" smtClean="0"/>
              <a:t>Are all the pins actually connected?  Or do they just look connected</a:t>
            </a:r>
            <a:r>
              <a:rPr lang="en-US" baseline="0" dirty="0" smtClean="0"/>
              <a:t>? (drag parts around to see)</a:t>
            </a:r>
            <a:endParaRPr lang="en-US" baseline="0" dirty="0" smtClean="0"/>
          </a:p>
          <a:p>
            <a:pPr lvl="1"/>
            <a:r>
              <a:rPr lang="en-US" dirty="0" smtClean="0"/>
              <a:t>Are there junctions at net crossings where there shouldn’t be?  Are junctions missing where they should be present?</a:t>
            </a:r>
            <a:endParaRPr lang="en-US" baseline="0" dirty="0" smtClean="0"/>
          </a:p>
          <a:p>
            <a:pPr lvl="0"/>
            <a:r>
              <a:rPr lang="en-US" baseline="0" dirty="0" smtClean="0">
                <a:solidFill>
                  <a:srgbClr val="FF0000"/>
                </a:solidFill>
              </a:rPr>
              <a:t>Functionality</a:t>
            </a:r>
          </a:p>
          <a:p>
            <a:pPr lvl="1"/>
            <a:r>
              <a:rPr lang="en-US" dirty="0"/>
              <a:t>Does the schematic do what it’s supposed to</a:t>
            </a:r>
            <a:r>
              <a:rPr lang="en-US" dirty="0" smtClean="0"/>
              <a:t>?</a:t>
            </a:r>
          </a:p>
          <a:p>
            <a:pPr lvl="1"/>
            <a:r>
              <a:rPr lang="en-US" baseline="0" dirty="0" smtClean="0"/>
              <a:t>Why was the value of each resistors and cap chosen?</a:t>
            </a:r>
          </a:p>
          <a:p>
            <a:pPr lvl="1"/>
            <a:r>
              <a:rPr lang="en-US" smtClean="0"/>
              <a:t>Are </a:t>
            </a:r>
            <a:r>
              <a:rPr lang="en-US" dirty="0" smtClean="0"/>
              <a:t>the decoupling caps the right size?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Have all the devices been through proper design reviews?</a:t>
            </a:r>
          </a:p>
        </p:txBody>
      </p:sp>
    </p:spTree>
    <p:extLst>
      <p:ext uri="{BB962C8B-B14F-4D97-AF65-F5344CB8AC3E}">
        <p14:creationId xmlns:p14="http://schemas.microsoft.com/office/powerpoint/2010/main" val="31186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to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 PCB to work means getting nothing wrong</a:t>
            </a:r>
          </a:p>
          <a:p>
            <a:r>
              <a:rPr lang="en-US" dirty="0" smtClean="0"/>
              <a:t>You</a:t>
            </a:r>
            <a:r>
              <a:rPr lang="en-US" dirty="0" smtClean="0"/>
              <a:t> </a:t>
            </a:r>
            <a:r>
              <a:rPr lang="en-US" dirty="0" smtClean="0"/>
              <a:t>won’t have time for a </a:t>
            </a:r>
            <a:r>
              <a:rPr lang="en-US" dirty="0" err="1" smtClean="0"/>
              <a:t>respin</a:t>
            </a:r>
            <a:r>
              <a:rPr lang="en-US" dirty="0" smtClean="0"/>
              <a:t>, so we get one </a:t>
            </a:r>
            <a:r>
              <a:rPr lang="en-US" dirty="0" smtClean="0"/>
              <a:t>shot</a:t>
            </a:r>
          </a:p>
          <a:p>
            <a:r>
              <a:rPr lang="en-US" dirty="0" smtClean="0"/>
              <a:t>You</a:t>
            </a:r>
            <a:r>
              <a:rPr lang="en-US" dirty="0" smtClean="0"/>
              <a:t> </a:t>
            </a:r>
            <a:r>
              <a:rPr lang="en-US" dirty="0" smtClean="0"/>
              <a:t>have to get everything right if we want to end up with a flying quad copter.</a:t>
            </a:r>
          </a:p>
          <a:p>
            <a:r>
              <a:rPr lang="en-US" dirty="0" smtClean="0"/>
              <a:t>It’s called </a:t>
            </a:r>
            <a:r>
              <a:rPr lang="en-US" i="1" dirty="0" smtClean="0"/>
              <a:t>hard</a:t>
            </a:r>
            <a:r>
              <a:rPr lang="en-US" dirty="0" smtClean="0"/>
              <a:t>ware for a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8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device in our library and every schematic will be reviewed by </a:t>
            </a:r>
            <a:r>
              <a:rPr lang="en-US" i="1" dirty="0" smtClean="0"/>
              <a:t>at least </a:t>
            </a:r>
            <a:r>
              <a:rPr lang="en-US" dirty="0" smtClean="0"/>
              <a:t>two other people.</a:t>
            </a:r>
          </a:p>
          <a:p>
            <a:pPr lvl="1"/>
            <a:r>
              <a:rPr lang="en-US" dirty="0" smtClean="0"/>
              <a:t>Fill in REVIEWER1 and REVIEWER2 attributes</a:t>
            </a:r>
          </a:p>
          <a:p>
            <a:pPr lvl="1"/>
            <a:r>
              <a:rPr lang="en-US" dirty="0" smtClean="0"/>
              <a:t>If you review a part, you are just as responsible for errors as the original designer.</a:t>
            </a:r>
          </a:p>
          <a:p>
            <a:r>
              <a:rPr lang="en-US" dirty="0" smtClean="0"/>
              <a:t>If you really want your </a:t>
            </a:r>
            <a:r>
              <a:rPr lang="en-US" dirty="0" err="1" smtClean="0"/>
              <a:t>quadcopter</a:t>
            </a:r>
            <a:r>
              <a:rPr lang="en-US" dirty="0" smtClean="0"/>
              <a:t> to fly, you should consider reviewing everything yourself.</a:t>
            </a:r>
          </a:p>
          <a:p>
            <a:r>
              <a:rPr lang="en-US" dirty="0" smtClean="0"/>
              <a:t>Do not be afraid to call out problems.</a:t>
            </a:r>
          </a:p>
          <a:p>
            <a:r>
              <a:rPr lang="en-US" dirty="0" smtClean="0"/>
              <a:t>Do not take problems that other people identify in your work personally.  They are helping you.</a:t>
            </a:r>
          </a:p>
        </p:txBody>
      </p:sp>
    </p:spTree>
    <p:extLst>
      <p:ext uri="{BB962C8B-B14F-4D97-AF65-F5344CB8AC3E}">
        <p14:creationId xmlns:p14="http://schemas.microsoft.com/office/powerpoint/2010/main" val="341678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get someone to do a review:</a:t>
            </a:r>
          </a:p>
          <a:p>
            <a:pPr lvl="1"/>
            <a:r>
              <a:rPr lang="en-US" dirty="0" smtClean="0"/>
              <a:t>Ask them.</a:t>
            </a:r>
          </a:p>
          <a:p>
            <a:pPr lvl="1"/>
            <a:r>
              <a:rPr lang="en-US" dirty="0" smtClean="0"/>
              <a:t>If someone asks, accept</a:t>
            </a:r>
          </a:p>
          <a:p>
            <a:pPr lvl="0"/>
            <a:r>
              <a:rPr lang="en-US" dirty="0" smtClean="0"/>
              <a:t>Reviewers must be steadfast,</a:t>
            </a:r>
            <a:r>
              <a:rPr lang="en-US" baseline="0" dirty="0" smtClean="0"/>
              <a:t> picky, and demanding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accept hand waving!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not sure, ask someone else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You are all doing the same design, so there’s lots of expertise around.</a:t>
            </a:r>
            <a:endParaRPr lang="en-US" sz="2800" dirty="0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7250" y="1174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Designing</a:t>
            </a:r>
            <a:r>
              <a:rPr lang="en-US" baseline="0" dirty="0" smtClean="0"/>
              <a:t> packages, symbols, and devices is a well defined task, determining whether its correct is relatively easy.</a:t>
            </a:r>
            <a:endParaRPr lang="en-US" dirty="0" smtClean="0"/>
          </a:p>
          <a:p>
            <a:r>
              <a:rPr lang="en-US" dirty="0" smtClean="0"/>
              <a:t>The designer should provide all the</a:t>
            </a:r>
            <a:r>
              <a:rPr lang="en-US" baseline="0" dirty="0" smtClean="0"/>
              <a:t> necessary materials</a:t>
            </a:r>
            <a:endParaRPr lang="en-US" dirty="0" smtClean="0"/>
          </a:p>
          <a:p>
            <a:pPr lvl="1"/>
            <a:r>
              <a:rPr lang="en-US" dirty="0" smtClean="0"/>
              <a:t>Preferably </a:t>
            </a:r>
            <a:r>
              <a:rPr lang="en-US" dirty="0" smtClean="0"/>
              <a:t>an example of the part you designing for.</a:t>
            </a:r>
          </a:p>
          <a:p>
            <a:pPr lvl="1"/>
            <a:r>
              <a:rPr lang="en-US" dirty="0" smtClean="0"/>
              <a:t>Any other necessary documentation.</a:t>
            </a:r>
          </a:p>
          <a:p>
            <a:r>
              <a:rPr lang="en-US" dirty="0" smtClean="0"/>
              <a:t>The reviewer should do the</a:t>
            </a:r>
            <a:r>
              <a:rPr lang="en-US" baseline="0" dirty="0" smtClean="0"/>
              <a:t> review </a:t>
            </a:r>
            <a:r>
              <a:rPr lang="en-US" i="1" baseline="0" dirty="0" smtClean="0"/>
              <a:t>on their own</a:t>
            </a:r>
            <a:r>
              <a:rPr lang="en-US" i="0" baseline="0" dirty="0" smtClean="0"/>
              <a:t> and then meet with the designer to ask questions.</a:t>
            </a:r>
            <a:endParaRPr lang="en-US" dirty="0" smtClean="0"/>
          </a:p>
          <a:p>
            <a:r>
              <a:rPr lang="en-US" dirty="0" smtClean="0"/>
              <a:t>Make sure to allocate enough time for this meeting – </a:t>
            </a:r>
            <a:r>
              <a:rPr lang="en-US" dirty="0" smtClean="0"/>
              <a:t>15min </a:t>
            </a:r>
            <a:r>
              <a:rPr lang="en-US" dirty="0" smtClean="0"/>
              <a:t>at least.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not the designer task to convince the reviewer that their design is right.  The reviewer must convince themselves, one way or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7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 Checklist for </a:t>
            </a:r>
            <a:r>
              <a:rPr lang="en-US" baseline="0" dirty="0" smtClean="0"/>
              <a:t>Packages/Devices/Symbols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Basics</a:t>
            </a:r>
          </a:p>
          <a:p>
            <a:pPr lvl="1"/>
            <a:r>
              <a:rPr lang="en-US" dirty="0" smtClean="0"/>
              <a:t>Did the designer give you the correct data sheet?</a:t>
            </a:r>
          </a:p>
          <a:p>
            <a:pPr lvl="1"/>
            <a:r>
              <a:rPr lang="en-US" dirty="0" smtClean="0"/>
              <a:t>Did they design for the right package?</a:t>
            </a:r>
          </a:p>
          <a:p>
            <a:pPr lvl="1"/>
            <a:r>
              <a:rPr lang="en-US" dirty="0" smtClean="0"/>
              <a:t>Is the item available on </a:t>
            </a:r>
            <a:r>
              <a:rPr lang="en-US" dirty="0" err="1" smtClean="0"/>
              <a:t>Digikey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Pad </a:t>
            </a:r>
            <a:r>
              <a:rPr lang="en-US" dirty="0" smtClean="0">
                <a:solidFill>
                  <a:srgbClr val="FF0000"/>
                </a:solidFill>
              </a:rPr>
              <a:t>size and location</a:t>
            </a:r>
          </a:p>
          <a:p>
            <a:pPr lvl="1"/>
            <a:r>
              <a:rPr lang="en-US" dirty="0" smtClean="0"/>
              <a:t>Pad dimensions for surface mount parts</a:t>
            </a:r>
          </a:p>
          <a:p>
            <a:pPr lvl="2"/>
            <a:r>
              <a:rPr lang="en-US" dirty="0" smtClean="0"/>
              <a:t>Does the pad extend at least 1mm out from the side of the package, so its easy to solder?</a:t>
            </a:r>
          </a:p>
          <a:p>
            <a:pPr lvl="2"/>
            <a:r>
              <a:rPr lang="en-US" dirty="0" smtClean="0"/>
              <a:t>Does it otherwise match the manufactures recommendations?</a:t>
            </a:r>
          </a:p>
          <a:p>
            <a:pPr lvl="1"/>
            <a:r>
              <a:rPr lang="en-US" dirty="0" smtClean="0"/>
              <a:t>Hole diameter for through-hole parts.</a:t>
            </a:r>
          </a:p>
          <a:p>
            <a:pPr lvl="2"/>
            <a:r>
              <a:rPr lang="en-US" dirty="0" smtClean="0"/>
              <a:t>Bigger than the wire.</a:t>
            </a:r>
          </a:p>
          <a:p>
            <a:pPr lvl="2"/>
            <a:r>
              <a:rPr lang="en-US" dirty="0" smtClean="0"/>
              <a:t>Plating will make it smaller.  Will it still be big enough?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Pin Numbers and Mapping</a:t>
            </a:r>
          </a:p>
          <a:p>
            <a:pPr lvl="1"/>
            <a:r>
              <a:rPr lang="en-US" dirty="0" smtClean="0"/>
              <a:t>Do the pins in the schematic symbol map to the right physical pins?</a:t>
            </a:r>
          </a:p>
          <a:p>
            <a:pPr lvl="1"/>
            <a:r>
              <a:rPr lang="en-US" dirty="0" smtClean="0"/>
              <a:t>Do the physical pins match what’s in the data sheet?</a:t>
            </a:r>
          </a:p>
          <a:p>
            <a:pPr lvl="1"/>
            <a:r>
              <a:rPr lang="en-US" dirty="0" smtClean="0"/>
              <a:t>Are you sure you understand how the drawings in the data sheet are oriented?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Silkscreen</a:t>
            </a:r>
          </a:p>
          <a:p>
            <a:pPr lvl="1"/>
            <a:r>
              <a:rPr lang="en-US" dirty="0" smtClean="0"/>
              <a:t>Are all the silk screen element in layer </a:t>
            </a:r>
            <a:r>
              <a:rPr lang="en-US" dirty="0" err="1" smtClean="0"/>
              <a:t>tPlace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silk screen show how the device should be oriented?</a:t>
            </a:r>
          </a:p>
          <a:p>
            <a:pPr lvl="1"/>
            <a:r>
              <a:rPr lang="en-US" dirty="0" smtClean="0"/>
              <a:t>Does it include a </a:t>
            </a:r>
            <a:r>
              <a:rPr lang="en-US" dirty="0" smtClean="0"/>
              <a:t>part outline in </a:t>
            </a:r>
            <a:r>
              <a:rPr lang="en-US" dirty="0" err="1" smtClean="0"/>
              <a:t>tPlace</a:t>
            </a:r>
            <a:r>
              <a:rPr lang="en-US" dirty="0" smtClean="0"/>
              <a:t>?  </a:t>
            </a:r>
            <a:r>
              <a:rPr lang="en-US" dirty="0" smtClean="0"/>
              <a:t>It should.</a:t>
            </a:r>
          </a:p>
          <a:p>
            <a:pPr lvl="1"/>
            <a:r>
              <a:rPr lang="en-US" dirty="0" smtClean="0"/>
              <a:t>Do lines of the silkscreen cross pads?  They shouldn’t.</a:t>
            </a:r>
          </a:p>
          <a:p>
            <a:pPr lvl="1"/>
            <a:r>
              <a:rPr lang="en-US" dirty="0" smtClean="0"/>
              <a:t>Is the Name attribute in </a:t>
            </a:r>
            <a:r>
              <a:rPr lang="en-US" dirty="0" err="1" smtClean="0"/>
              <a:t>tPlace</a:t>
            </a:r>
            <a:r>
              <a:rPr lang="en-US" dirty="0" smtClean="0"/>
              <a:t>?  It should be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tPlace</a:t>
            </a:r>
            <a:r>
              <a:rPr lang="en-US" dirty="0" smtClean="0"/>
              <a:t>?  It shouldn’t be.</a:t>
            </a:r>
          </a:p>
          <a:p>
            <a:pPr lvl="1"/>
            <a:r>
              <a:rPr lang="en-US" dirty="0" smtClean="0"/>
              <a:t>Is</a:t>
            </a:r>
            <a:r>
              <a:rPr lang="en-US" baseline="0" dirty="0" smtClean="0"/>
              <a:t> all text in </a:t>
            </a:r>
            <a:r>
              <a:rPr lang="en-US" baseline="0" dirty="0" err="1" smtClean="0"/>
              <a:t>tPlace</a:t>
            </a:r>
            <a:r>
              <a:rPr lang="en-US" baseline="0" dirty="0" smtClean="0"/>
              <a:t> in the vector font?  None of the other fonts work.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tDocu</a:t>
            </a:r>
            <a:r>
              <a:rPr lang="en-US" dirty="0" smtClean="0"/>
              <a:t>? It should be.</a:t>
            </a:r>
          </a:p>
          <a:p>
            <a:pPr lvl="1"/>
            <a:r>
              <a:rPr lang="en-US" dirty="0" smtClean="0"/>
              <a:t>Is there a bounding </a:t>
            </a:r>
            <a:r>
              <a:rPr lang="en-US" dirty="0" smtClean="0"/>
              <a:t>box </a:t>
            </a:r>
            <a:r>
              <a:rPr lang="en-US" dirty="0" smtClean="0"/>
              <a:t>in </a:t>
            </a:r>
            <a:r>
              <a:rPr lang="en-US" dirty="0" err="1" smtClean="0"/>
              <a:t>tKeepout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Did they set the prefix for the device?</a:t>
            </a:r>
          </a:p>
          <a:p>
            <a:pPr lvl="2"/>
            <a:r>
              <a:rPr lang="en-US" dirty="0"/>
              <a:t>Resistors, </a:t>
            </a:r>
            <a:r>
              <a:rPr lang="en-US" dirty="0" smtClean="0"/>
              <a:t>R</a:t>
            </a:r>
            <a:endParaRPr lang="en-US" dirty="0"/>
          </a:p>
          <a:p>
            <a:pPr lvl="2"/>
            <a:r>
              <a:rPr lang="en-US" dirty="0"/>
              <a:t>Capacitors, C</a:t>
            </a:r>
          </a:p>
          <a:p>
            <a:pPr lvl="2"/>
            <a:r>
              <a:rPr lang="en-US" dirty="0"/>
              <a:t>Inductors, L</a:t>
            </a:r>
          </a:p>
          <a:p>
            <a:pPr lvl="2"/>
            <a:r>
              <a:rPr lang="en-US" dirty="0" err="1"/>
              <a:t>Diodes</a:t>
            </a:r>
            <a:r>
              <a:rPr lang="en-US" dirty="0" err="1" smtClean="0"/>
              <a:t>,D</a:t>
            </a:r>
            <a:endParaRPr lang="en-US" dirty="0"/>
          </a:p>
          <a:p>
            <a:pPr lvl="2"/>
            <a:r>
              <a:rPr lang="en-US" dirty="0" err="1"/>
              <a:t>Transistors</a:t>
            </a:r>
            <a:r>
              <a:rPr lang="en-US" dirty="0" err="1" smtClean="0"/>
              <a:t>,Q</a:t>
            </a:r>
            <a:endParaRPr lang="en-US" dirty="0"/>
          </a:p>
          <a:p>
            <a:pPr lvl="2"/>
            <a:r>
              <a:rPr lang="en-US" dirty="0"/>
              <a:t>ICs,	U</a:t>
            </a:r>
          </a:p>
          <a:p>
            <a:pPr lvl="2"/>
            <a:r>
              <a:rPr lang="en-US" dirty="0"/>
              <a:t>Header pins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J</a:t>
            </a:r>
            <a:endParaRPr lang="en-US" dirty="0"/>
          </a:p>
          <a:p>
            <a:pPr lvl="2"/>
            <a:r>
              <a:rPr lang="en-US" dirty="0"/>
              <a:t>Jacks &amp; </a:t>
            </a:r>
            <a:r>
              <a:rPr lang="en-US" dirty="0" err="1"/>
              <a:t>Plugs</a:t>
            </a:r>
            <a:r>
              <a:rPr lang="en-US" dirty="0" err="1" smtClean="0"/>
              <a:t>,J</a:t>
            </a:r>
            <a:endParaRPr lang="en-US" dirty="0"/>
          </a:p>
          <a:p>
            <a:pPr lvl="2"/>
            <a:r>
              <a:rPr lang="en-US" dirty="0" err="1"/>
              <a:t>Switches</a:t>
            </a:r>
            <a:r>
              <a:rPr lang="en-US" dirty="0" err="1" smtClean="0"/>
              <a:t>,S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695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 Checklist for </a:t>
            </a:r>
            <a:r>
              <a:rPr lang="en-US" baseline="0" dirty="0" smtClean="0"/>
              <a:t>Packages/Devices/Symbols (</a:t>
            </a:r>
            <a:r>
              <a:rPr lang="en-US" baseline="0" dirty="0" err="1" smtClean="0"/>
              <a:t>cont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Symbol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Is the symbol a reasonable size? (big enough to accommodate the pins and the name, etc., but not too much bigger)</a:t>
            </a:r>
          </a:p>
          <a:p>
            <a:pPr lvl="1"/>
            <a:r>
              <a:rPr lang="en-US" dirty="0" smtClean="0"/>
              <a:t>Are the pins arranged in a sensible fashion?</a:t>
            </a:r>
          </a:p>
          <a:p>
            <a:pPr lvl="1"/>
            <a:r>
              <a:rPr lang="en-US" dirty="0" smtClean="0"/>
              <a:t>Are the pins placed aligned </a:t>
            </a:r>
            <a:r>
              <a:rPr lang="en-US" dirty="0" smtClean="0"/>
              <a:t>on a</a:t>
            </a:r>
            <a:r>
              <a:rPr lang="en-US" dirty="0" smtClean="0"/>
              <a:t> 0.1” (2.54mm) grid?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Device</a:t>
            </a:r>
          </a:p>
          <a:p>
            <a:pPr lvl="1"/>
            <a:r>
              <a:rPr lang="en-US" dirty="0" smtClean="0"/>
              <a:t>Does the device have the appropriate attributes?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16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 smtClean="0"/>
              <a:t>designer should present the design to the reviewer.</a:t>
            </a:r>
          </a:p>
          <a:p>
            <a:pPr lvl="1"/>
            <a:r>
              <a:rPr lang="en-US" dirty="0" smtClean="0"/>
              <a:t>The designer needs to present it clearly and logically  -- this will require some preparation.</a:t>
            </a:r>
          </a:p>
          <a:p>
            <a:pPr lvl="1"/>
            <a:r>
              <a:rPr lang="en-US" dirty="0" smtClean="0"/>
              <a:t>Describe one piece at a time (Power supply, then IO, the status indicators, etc.)</a:t>
            </a:r>
          </a:p>
          <a:p>
            <a:r>
              <a:rPr lang="en-US" dirty="0" smtClean="0"/>
              <a:t>The reviewer…</a:t>
            </a:r>
          </a:p>
          <a:p>
            <a:pPr lvl="1"/>
            <a:r>
              <a:rPr lang="en-US" dirty="0" smtClean="0"/>
              <a:t>Should have looked over the design ahead of time</a:t>
            </a:r>
          </a:p>
          <a:p>
            <a:pPr lvl="1"/>
            <a:r>
              <a:rPr lang="en-US" dirty="0" smtClean="0"/>
              <a:t>Must ask tough questions</a:t>
            </a:r>
          </a:p>
          <a:p>
            <a:pPr lvl="1"/>
            <a:r>
              <a:rPr lang="en-US" dirty="0" smtClean="0"/>
              <a:t>Must not accept vague </a:t>
            </a:r>
            <a:r>
              <a:rPr lang="en-US" dirty="0" smtClean="0"/>
              <a:t>responses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0625" y="442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250" y="315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1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dirty="0" smtClean="0"/>
              <a:t>You are all building the same design, so you should be very familiar with what the other team’s desig</a:t>
            </a:r>
            <a:r>
              <a:rPr lang="en-US" dirty="0" smtClean="0"/>
              <a:t>n will do</a:t>
            </a:r>
          </a:p>
          <a:p>
            <a:pPr lvl="0"/>
            <a:r>
              <a:rPr lang="en-US" dirty="0" smtClean="0"/>
              <a:t>It is not enough to look it over say it looks basically correct.</a:t>
            </a:r>
          </a:p>
          <a:p>
            <a:pPr lvl="0"/>
            <a:r>
              <a:rPr lang="en-US" dirty="0" smtClean="0"/>
              <a:t>You need to check EVERYTHING!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0625" y="442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250" y="315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5" ma:contentTypeDescription="Create a new document." ma:contentTypeScope="" ma:versionID="dadcb3fe1667e6ce5a28ebb4abfe342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B3889-CFF3-4558-AE18-64E19DC804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4E55384-0535-4827-BEC9-C0AA0AB52BCA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100348</TotalTime>
  <Words>935</Words>
  <Application>Microsoft Macintosh PowerPoint</Application>
  <PresentationFormat>On-screen Show (4:3)</PresentationFormat>
  <Paragraphs>102</Paragraphs>
  <Slides>10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2_Office Theme</vt:lpstr>
      <vt:lpstr>Design Reviews</vt:lpstr>
      <vt:lpstr>Attention to Detail</vt:lpstr>
      <vt:lpstr>Design Review Process</vt:lpstr>
      <vt:lpstr>Design Review Process (Cont.)</vt:lpstr>
      <vt:lpstr>Design Reviews for Devices</vt:lpstr>
      <vt:lpstr>Design Review Checklist for Packages/Devices/Symbols</vt:lpstr>
      <vt:lpstr>Design Review Checklist for Packages/Devices/Symbols (cont)</vt:lpstr>
      <vt:lpstr>Design Reviews for Schematics</vt:lpstr>
      <vt:lpstr>Design Reviews for Schematics</vt:lpstr>
      <vt:lpstr>Design Review Checklist for Schematics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NVSL Presentation Template</dc:title>
  <dc:creator>Adrian Caulfield</dc:creator>
  <cp:lastModifiedBy>Steven Swanson</cp:lastModifiedBy>
  <cp:revision>1314</cp:revision>
  <cp:lastPrinted>2011-04-01T06:10:42Z</cp:lastPrinted>
  <dcterms:created xsi:type="dcterms:W3CDTF">2011-06-24T05:29:56Z</dcterms:created>
  <dcterms:modified xsi:type="dcterms:W3CDTF">2015-04-23T21:01:33Z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</Properties>
</file>