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9CD7F-294D-4DF8-AB11-71FE2D805FE3}" v="263" dt="2021-05-15T15:30:00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6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0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82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1875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44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36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49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336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57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55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15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8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95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4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7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7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82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Презентация на лабораторную работу №4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cs typeface="Calibri"/>
              </a:rPr>
              <a:t>Урзов</a:t>
            </a:r>
            <a:r>
              <a:rPr lang="ru-RU" dirty="0">
                <a:cs typeface="Calibri"/>
              </a:rPr>
              <a:t> Александр</a:t>
            </a:r>
          </a:p>
          <a:p>
            <a:r>
              <a:rPr lang="ru-RU" dirty="0">
                <a:cs typeface="Calibri"/>
              </a:rPr>
              <a:t>НПМбд-02-20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52875-289E-4F56-B881-93A17C47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Содержание лабораторной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2CB3FD-3F95-41E8-9F86-115F52F5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Цель работы</a:t>
            </a:r>
          </a:p>
          <a:p>
            <a:r>
              <a:rPr lang="ru-RU" dirty="0">
                <a:cs typeface="Calibri"/>
              </a:rPr>
              <a:t>Задание</a:t>
            </a:r>
          </a:p>
          <a:p>
            <a:r>
              <a:rPr lang="ru-RU" dirty="0">
                <a:cs typeface="Calibri"/>
              </a:rPr>
              <a:t>Ход работы</a:t>
            </a:r>
          </a:p>
          <a:p>
            <a:r>
              <a:rPr lang="ru-RU" dirty="0">
                <a:cs typeface="Calibri"/>
              </a:rPr>
              <a:t>Контрольные вопросы</a:t>
            </a:r>
          </a:p>
          <a:p>
            <a:r>
              <a:rPr lang="ru-RU" dirty="0">
                <a:cs typeface="Calibri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72164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8F7593-E020-4E05-AE1F-584F3B1E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Цель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92B4B4-5E51-4F47-A91E-153580B4D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 В данной лабораторной работе мне будет необходимо познакомиться с операционной системой Linux, получить практические навыки работы с консолью и некоторыми графическими менеджерами рабочих столов операционной системы.</a:t>
            </a:r>
            <a:endParaRPr lang="ru-R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2609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7ABB42-5925-4370-978A-C9EC24F3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Задание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E1DDDB-BB56-486E-A395-AFD3D88A9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3600" dirty="0">
                <a:ea typeface="+mn-lt"/>
                <a:cs typeface="+mn-lt"/>
              </a:rPr>
              <a:t>Изучить текстовую консоль операционной системы. Провести работу с графическими менеджерами. Изучить список установленных программ.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10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280A4-BF2B-4AD2-BD62-3E55F21AF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73" y="2728949"/>
            <a:ext cx="9404723" cy="1400530"/>
          </a:xfrm>
        </p:spPr>
        <p:txBody>
          <a:bodyPr/>
          <a:lstStyle/>
          <a:p>
            <a:pPr algn="ctr"/>
            <a:r>
              <a:rPr lang="ru-RU" dirty="0">
                <a:cs typeface="Calibri Light"/>
              </a:rPr>
              <a:t>Выполнение работы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91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1813E-2072-4E8A-AE3B-711938EF6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72" y="2728949"/>
            <a:ext cx="9404723" cy="1400530"/>
          </a:xfrm>
        </p:spPr>
        <p:txBody>
          <a:bodyPr/>
          <a:lstStyle/>
          <a:p>
            <a:r>
              <a:rPr lang="ru-RU" dirty="0">
                <a:cs typeface="Calibri Light"/>
              </a:rPr>
              <a:t>Ответ на контрольные вопросы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536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C33CD-AAF7-47F4-9182-81DBEA44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7AC1B9-B2FB-4CC9-9BFB-67789C178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>
                <a:ea typeface="+mj-lt"/>
                <a:cs typeface="+mj-lt"/>
              </a:rPr>
              <a:t>В данной лабораторной работе мне успешно удалось изучить текстовую консоль операционной системы. Получилось провести работу с графическими менеджерами. Успешно изучил список установленных программ.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34603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Ion</vt:lpstr>
      <vt:lpstr>Презентация на лабораторную работу №4</vt:lpstr>
      <vt:lpstr>Содержание лабораторной работы</vt:lpstr>
      <vt:lpstr>Цель работы</vt:lpstr>
      <vt:lpstr>Задание</vt:lpstr>
      <vt:lpstr>Выполнение работы</vt:lpstr>
      <vt:lpstr>Ответ на контрольные вопросы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</dc:title>
  <dc:creator/>
  <cp:lastModifiedBy/>
  <cp:revision>39</cp:revision>
  <dcterms:created xsi:type="dcterms:W3CDTF">2021-05-15T15:23:58Z</dcterms:created>
  <dcterms:modified xsi:type="dcterms:W3CDTF">2021-05-15T15:30:39Z</dcterms:modified>
</cp:coreProperties>
</file>