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4C968B-EDD1-4D76-91FE-94A69A061C96}" v="241" dt="2021-05-15T20:37:51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Презентация лабораторной работы №5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cs typeface="Calibri"/>
              </a:rPr>
              <a:t>Урзов</a:t>
            </a:r>
            <a:r>
              <a:rPr lang="ru-RU" dirty="0">
                <a:cs typeface="Calibri"/>
              </a:rPr>
              <a:t> Александр</a:t>
            </a:r>
          </a:p>
          <a:p>
            <a:r>
              <a:rPr lang="ru-RU" dirty="0">
                <a:cs typeface="Calibri"/>
              </a:rPr>
              <a:t>НПМбд-02-20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4BEF-EB46-4658-965A-5986E0423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Цель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0168DB-5CA5-4714-A2E1-79F358FF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dirty="0">
                <a:ea typeface="+mn-lt"/>
                <a:cs typeface="+mn-lt"/>
              </a:rPr>
              <a:t>Приобрести практические навыки взаимодействия с системой посредством командной строки.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6092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3235B-D4A0-4255-A933-6F866A71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Задачи</a:t>
            </a:r>
            <a:endParaRPr lang="ru-RU" dirty="0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24E1BF9-F559-4D3F-803E-6989D2F68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6133" y="1825625"/>
            <a:ext cx="5139734" cy="4351338"/>
          </a:xfrm>
        </p:spPr>
      </p:pic>
    </p:spTree>
    <p:extLst>
      <p:ext uri="{BB962C8B-B14F-4D97-AF65-F5344CB8AC3E}">
        <p14:creationId xmlns:p14="http://schemas.microsoft.com/office/powerpoint/2010/main" val="287813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F8568-76D0-49AE-9D22-58B4A91D8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586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cs typeface="Calibri Light"/>
              </a:rPr>
              <a:t>Ход работы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550BBC-8FB9-42B2-B4DC-292FC878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985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См. Отчет по Лабораторной работе №5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0556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40C8B7-E7CB-4CC8-8F01-766F5FEC3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9EDABF-5517-4DDE-8052-D30E4CC2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Вывод:</a:t>
            </a:r>
            <a:r>
              <a:rPr lang="ru-RU" dirty="0">
                <a:ea typeface="+mn-lt"/>
                <a:cs typeface="+mn-lt"/>
              </a:rPr>
              <a:t> Я научился работать с базовыми консольными  командами для файлов и каталогов , а именно научился создавать и удалять файлы и каталоги, смотреть содержимое каталогов, сортировать файлы в каталогах, научился получать путь до файла/ каталога. Научился просматривать 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9513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Презентация лабораторной работы №5</vt:lpstr>
      <vt:lpstr>Цель работы</vt:lpstr>
      <vt:lpstr>Задачи</vt:lpstr>
      <vt:lpstr>Ход работы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</dc:title>
  <dc:creator/>
  <cp:lastModifiedBy/>
  <cp:revision>36</cp:revision>
  <dcterms:created xsi:type="dcterms:W3CDTF">2021-05-15T20:31:08Z</dcterms:created>
  <dcterms:modified xsi:type="dcterms:W3CDTF">2021-05-15T20:41:13Z</dcterms:modified>
</cp:coreProperties>
</file>