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5A189-47B6-4C3A-B70F-E80BBC4BBD2E}" v="215" dt="2021-05-22T17:20:3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Презентация лабораторной работы №9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cs typeface="Calibri"/>
              </a:rPr>
              <a:t>Урзов</a:t>
            </a:r>
            <a:r>
              <a:rPr lang="ru-RU" dirty="0">
                <a:cs typeface="Calibri"/>
              </a:rPr>
              <a:t> Александр</a:t>
            </a:r>
          </a:p>
          <a:p>
            <a:r>
              <a:rPr lang="ru-RU" dirty="0">
                <a:cs typeface="Calibri"/>
              </a:rPr>
              <a:t>НПМбд-02-20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31A69-5102-4A43-B3CE-B012BC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D8EE5-78C5-41B7-BA1C-D2CB1DD8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познакомиться с операционной системой Linux. Получить практические навыки работы с редактором </a:t>
            </a:r>
            <a:r>
              <a:rPr lang="ru-RU" sz="3200" dirty="0" err="1">
                <a:ea typeface="+mn-lt"/>
                <a:cs typeface="+mn-lt"/>
              </a:rPr>
              <a:t>vi</a:t>
            </a:r>
            <a:r>
              <a:rPr lang="ru-RU" sz="3200" dirty="0">
                <a:ea typeface="+mn-lt"/>
                <a:cs typeface="+mn-lt"/>
              </a:rPr>
              <a:t>, установленным по умолчанию практически во всех дистрибутивах.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517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57472-C570-46F1-93D6-A3E64DB1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Ход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C6645-9597-457E-8623-2CD5778F32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1.Создание файла с помощью редактора </a:t>
            </a:r>
            <a:r>
              <a:rPr lang="ru-RU" dirty="0" err="1">
                <a:cs typeface="Calibri"/>
              </a:rPr>
              <a:t>vi</a:t>
            </a:r>
            <a:endParaRPr lang="ru-RU" dirty="0" err="1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A9E3F30-3A89-4A48-B40F-5A19DDAF2C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2251"/>
            <a:ext cx="5181600" cy="2220686"/>
          </a:xfrm>
        </p:spPr>
      </p:pic>
    </p:spTree>
    <p:extLst>
      <p:ext uri="{BB962C8B-B14F-4D97-AF65-F5344CB8AC3E}">
        <p14:creationId xmlns:p14="http://schemas.microsoft.com/office/powerpoint/2010/main" val="420620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A5249-FD26-46B0-8205-0A660DC4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Ход работы</a:t>
            </a:r>
            <a:endParaRPr lang="ru-RU">
              <a:ea typeface="+mj-lt"/>
              <a:cs typeface="+mj-lt"/>
            </a:endParaRPr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24FAC-AD49-45C3-A1E7-A31999E32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2.Редактирование файла.</a:t>
            </a:r>
            <a:endParaRPr lang="ru-RU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450F18-ACC5-4AEF-8F6C-9B6D241549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6037" y="1843882"/>
            <a:ext cx="4733925" cy="4314825"/>
          </a:xfrm>
        </p:spPr>
      </p:pic>
    </p:spTree>
    <p:extLst>
      <p:ext uri="{BB962C8B-B14F-4D97-AF65-F5344CB8AC3E}">
        <p14:creationId xmlns:p14="http://schemas.microsoft.com/office/powerpoint/2010/main" val="16475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E65A2-8525-4036-A99F-DE830DEC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Контрольные вопросы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98A7E47-F5A1-4024-AFD5-5B8DB578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12" y="2386806"/>
            <a:ext cx="5819775" cy="3228975"/>
          </a:xfrm>
        </p:spPr>
      </p:pic>
    </p:spTree>
    <p:extLst>
      <p:ext uri="{BB962C8B-B14F-4D97-AF65-F5344CB8AC3E}">
        <p14:creationId xmlns:p14="http://schemas.microsoft.com/office/powerpoint/2010/main" val="243773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3A05F-2522-4A6C-82AB-A4A2A3A2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AFA0C-EB3C-4F36-B0CF-BC072E3A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587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Я получил практические навыки работы с редактором </a:t>
            </a:r>
            <a:r>
              <a:rPr lang="ru-RU" dirty="0" err="1">
                <a:ea typeface="+mn-lt"/>
                <a:cs typeface="+mn-lt"/>
              </a:rPr>
              <a:t>vi</a:t>
            </a:r>
            <a:r>
              <a:rPr lang="ru-RU" dirty="0">
                <a:ea typeface="+mn-lt"/>
                <a:cs typeface="+mn-lt"/>
              </a:rPr>
              <a:t>, ознакомился с командами редактора и создал свой файл с помощью этого редактора.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415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лабораторной работы №9</vt:lpstr>
      <vt:lpstr>Цель работы</vt:lpstr>
      <vt:lpstr>Ход работы</vt:lpstr>
      <vt:lpstr>Ход работы </vt:lpstr>
      <vt:lpstr>Контрольные вопросы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</dc:title>
  <dc:creator/>
  <cp:lastModifiedBy/>
  <cp:revision>31</cp:revision>
  <dcterms:created xsi:type="dcterms:W3CDTF">2021-05-22T17:15:28Z</dcterms:created>
  <dcterms:modified xsi:type="dcterms:W3CDTF">2021-05-22T17:20:50Z</dcterms:modified>
</cp:coreProperties>
</file>